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2"/>
  </p:sldMasterIdLst>
  <p:notesMasterIdLst>
    <p:notesMasterId r:id="rId12"/>
  </p:notesMasterIdLst>
  <p:handoutMasterIdLst>
    <p:handoutMasterId r:id="rId13"/>
  </p:handoutMasterIdLst>
  <p:sldIdLst>
    <p:sldId id="257" r:id="rId3"/>
    <p:sldId id="260" r:id="rId4"/>
    <p:sldId id="262" r:id="rId5"/>
    <p:sldId id="258" r:id="rId6"/>
    <p:sldId id="282" r:id="rId7"/>
    <p:sldId id="283" r:id="rId8"/>
    <p:sldId id="284" r:id="rId9"/>
    <p:sldId id="285" r:id="rId10"/>
    <p:sldId id="287" r:id="rId11"/>
  </p:sldIdLst>
  <p:sldSz cx="9144000" cy="6858000" type="screen4x3"/>
  <p:notesSz cx="6858000" cy="9144000"/>
  <p:embeddedFontLst>
    <p:embeddedFont>
      <p:font typeface="Comic Sans MS" pitchFamily="66" charset="0"/>
      <p:regular r:id="rId14"/>
      <p:bold r:id="rId15"/>
    </p:embeddedFont>
    <p:embeddedFont>
      <p:font typeface="Perpetua" charset="0"/>
      <p:regular r:id="rId16"/>
      <p:bold r:id="rId17"/>
      <p:italic r:id="rId18"/>
      <p:boldItalic r:id="rId19"/>
    </p:embeddedFont>
    <p:embeddedFont>
      <p:font typeface="Segoe UI" pitchFamily="34" charset="0"/>
      <p:regular r:id="rId20"/>
      <p:bold r:id="rId21"/>
      <p:italic r:id="rId22"/>
      <p:boldItalic r:id="rId23"/>
    </p:embeddedFont>
    <p:embeddedFont>
      <p:font typeface="Calibri" pitchFamily="34" charset="0"/>
      <p:regular r:id="rId24"/>
      <p:bold r:id="rId25"/>
      <p:italic r:id="rId26"/>
      <p:boldItalic r:id="rId27"/>
    </p:embeddedFont>
  </p:embeddedFont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9966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50" autoAdjust="0"/>
  </p:normalViewPr>
  <p:slideViewPr>
    <p:cSldViewPr>
      <p:cViewPr varScale="1">
        <p:scale>
          <a:sx n="67" d="100"/>
          <a:sy n="67" d="100"/>
        </p:scale>
        <p:origin x="-444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762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105" d="100"/>
          <a:sy n="105" d="100"/>
        </p:scale>
        <p:origin x="-2478" y="-90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handoutMaster" Target="handoutMasters/handoutMaster1.xml"/><Relationship Id="rId18" Type="http://schemas.openxmlformats.org/officeDocument/2006/relationships/font" Target="fonts/font5.fntdata"/><Relationship Id="rId26" Type="http://schemas.openxmlformats.org/officeDocument/2006/relationships/font" Target="fonts/font13.fntdata"/><Relationship Id="rId3" Type="http://schemas.openxmlformats.org/officeDocument/2006/relationships/slide" Target="slides/slide1.xml"/><Relationship Id="rId21" Type="http://schemas.openxmlformats.org/officeDocument/2006/relationships/font" Target="fonts/font8.fntdata"/><Relationship Id="rId7" Type="http://schemas.openxmlformats.org/officeDocument/2006/relationships/slide" Target="slides/slide5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4.fntdata"/><Relationship Id="rId25" Type="http://schemas.openxmlformats.org/officeDocument/2006/relationships/font" Target="fonts/font12.fntdata"/><Relationship Id="rId2" Type="http://schemas.openxmlformats.org/officeDocument/2006/relationships/slideMaster" Target="slideMasters/slideMaster1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11.fntdata"/><Relationship Id="rId5" Type="http://schemas.openxmlformats.org/officeDocument/2006/relationships/slide" Target="slides/slide3.xml"/><Relationship Id="rId15" Type="http://schemas.openxmlformats.org/officeDocument/2006/relationships/font" Target="fonts/font2.fntdata"/><Relationship Id="rId23" Type="http://schemas.openxmlformats.org/officeDocument/2006/relationships/font" Target="fonts/font10.fntdata"/><Relationship Id="rId28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font" Target="fonts/font6.fntdata"/><Relationship Id="rId31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font" Target="fonts/font1.fntdata"/><Relationship Id="rId22" Type="http://schemas.openxmlformats.org/officeDocument/2006/relationships/font" Target="fonts/font9.fntdata"/><Relationship Id="rId27" Type="http://schemas.openxmlformats.org/officeDocument/2006/relationships/font" Target="fonts/font14.fntdata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E9516728-34DF-424A-B883-7755B763F017}" type="datetimeFigureOut">
              <a:rPr lang="en-US"/>
              <a:pPr>
                <a:defRPr/>
              </a:pPr>
              <a:t>6/9/2011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80A41CCD-7062-48BC-8E86-B5CABEAAFBD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AB3CAC28-1D33-4497-9118-74EAA3BF4B4C}" type="datetimeFigureOut">
              <a:rPr lang="en-US"/>
              <a:pPr>
                <a:defRPr/>
              </a:pPr>
              <a:t>6/9/2011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dirty="0" smtClean="0"/>
              <a:t>Click to edit Master text styles</a:t>
            </a:r>
          </a:p>
          <a:p>
            <a:pPr lvl="1"/>
            <a:r>
              <a:rPr lang="en-US" noProof="0" dirty="0" smtClean="0"/>
              <a:t>Second level</a:t>
            </a:r>
          </a:p>
          <a:p>
            <a:pPr lvl="2"/>
            <a:r>
              <a:rPr lang="en-US" noProof="0" dirty="0" smtClean="0"/>
              <a:t>Third level</a:t>
            </a:r>
          </a:p>
          <a:p>
            <a:pPr lvl="3"/>
            <a:r>
              <a:rPr lang="en-US" noProof="0" dirty="0" smtClean="0"/>
              <a:t>Fourth level</a:t>
            </a:r>
          </a:p>
          <a:p>
            <a:pPr lvl="4"/>
            <a:r>
              <a:rPr lang="en-US" noProof="0" dirty="0" smtClean="0"/>
              <a:t>Fifth level</a:t>
            </a:r>
            <a:endParaRPr lang="en-US" noProof="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04945728-7790-4AF3-9451-D7ED41D1B91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rgbClr val="EDED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8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11"/>
          <p:cNvPicPr>
            <a:picLocks noChangeAspect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762000" y="-152400"/>
            <a:ext cx="10398125" cy="7154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9600" y="957601"/>
            <a:ext cx="7772400" cy="860425"/>
          </a:xfrm>
        </p:spPr>
        <p:txBody>
          <a:bodyPr anchor="b"/>
          <a:lstStyle>
            <a:lvl1pPr algn="l"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38200" y="1676400"/>
            <a:ext cx="7753800" cy="1752600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295399"/>
            <a:ext cx="8305800" cy="4525965"/>
          </a:xfrm>
        </p:spPr>
        <p:txBody>
          <a:bodyPr/>
          <a:lstStyle>
            <a:lvl1pPr marL="173038" indent="-173038">
              <a:lnSpc>
                <a:spcPts val="2600"/>
              </a:lnSpc>
              <a:buClr>
                <a:schemeClr val="accent3">
                  <a:lumMod val="50000"/>
                </a:schemeClr>
              </a:buClr>
              <a:buFont typeface="Arial" pitchFamily="34" charset="0"/>
              <a:buChar char="•"/>
              <a:defRPr sz="2400" b="0"/>
            </a:lvl1pPr>
            <a:lvl2pPr marL="684213" indent="-227013">
              <a:lnSpc>
                <a:spcPts val="2600"/>
              </a:lnSpc>
              <a:buClr>
                <a:schemeClr val="accent3">
                  <a:lumMod val="50000"/>
                </a:schemeClr>
              </a:buClr>
              <a:defRPr sz="2000"/>
            </a:lvl2pPr>
            <a:lvl3pPr marL="1087438" indent="-173038">
              <a:lnSpc>
                <a:spcPts val="2600"/>
              </a:lnSpc>
              <a:buClr>
                <a:schemeClr val="accent3">
                  <a:lumMod val="50000"/>
                </a:schemeClr>
              </a:buClr>
              <a:defRPr sz="1800"/>
            </a:lvl3pPr>
            <a:lvl4pPr marL="1541463" indent="-169863">
              <a:lnSpc>
                <a:spcPts val="2600"/>
              </a:lnSpc>
              <a:buClr>
                <a:schemeClr val="accent3">
                  <a:lumMod val="50000"/>
                </a:schemeClr>
              </a:buClr>
              <a:defRPr sz="1600"/>
            </a:lvl4pPr>
            <a:lvl5pPr marL="2001838" indent="-173038">
              <a:lnSpc>
                <a:spcPts val="2600"/>
              </a:lnSpc>
              <a:buClr>
                <a:schemeClr val="accent3">
                  <a:lumMod val="50000"/>
                </a:schemeClr>
              </a:buClr>
              <a:defRPr sz="14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381000" y="669600"/>
            <a:ext cx="8251200" cy="457200"/>
          </a:xfrm>
        </p:spPr>
        <p:txBody>
          <a:bodyPr>
            <a:normAutofit/>
          </a:bodyPr>
          <a:lstStyle>
            <a:lvl1pPr>
              <a:buFontTx/>
              <a:buNone/>
              <a:defRPr sz="240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Title 15"/>
          <p:cNvSpPr>
            <a:spLocks noGrp="1"/>
          </p:cNvSpPr>
          <p:nvPr>
            <p:ph type="title"/>
          </p:nvPr>
        </p:nvSpPr>
        <p:spPr>
          <a:xfrm>
            <a:off x="152400" y="152400"/>
            <a:ext cx="8229600" cy="639763"/>
          </a:xfrm>
        </p:spPr>
        <p:txBody>
          <a:bodyPr/>
          <a:lstStyle>
            <a:lvl1pPr>
              <a:buClr>
                <a:schemeClr val="accent3">
                  <a:lumMod val="50000"/>
                </a:schemeClr>
              </a:buCl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4F36D6-923A-418D-BC0E-721A5CB58F6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/Summ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sz="quarter" idx="15"/>
          </p:nvPr>
        </p:nvSpPr>
        <p:spPr>
          <a:xfrm>
            <a:off x="381000" y="3130200"/>
            <a:ext cx="6629400" cy="838200"/>
          </a:xfrm>
        </p:spPr>
        <p:txBody>
          <a:bodyPr>
            <a:normAutofit/>
          </a:bodyPr>
          <a:lstStyle>
            <a:lvl1pPr marL="57150" indent="0">
              <a:buFontTx/>
              <a:buNone/>
              <a:defRPr sz="1800" baseline="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152400" y="152400"/>
            <a:ext cx="8229600" cy="6397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359400" y="669600"/>
            <a:ext cx="8251200" cy="457200"/>
          </a:xfrm>
        </p:spPr>
        <p:txBody>
          <a:bodyPr>
            <a:normAutofit/>
          </a:bodyPr>
          <a:lstStyle>
            <a:lvl1pPr>
              <a:buFontTx/>
              <a:buNone/>
              <a:defRPr sz="240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Text Placeholder 8"/>
          <p:cNvSpPr>
            <a:spLocks noGrp="1"/>
          </p:cNvSpPr>
          <p:nvPr>
            <p:ph type="body" sz="quarter" idx="16"/>
          </p:nvPr>
        </p:nvSpPr>
        <p:spPr>
          <a:xfrm>
            <a:off x="381000" y="1711800"/>
            <a:ext cx="6629400" cy="838200"/>
          </a:xfrm>
        </p:spPr>
        <p:txBody>
          <a:bodyPr>
            <a:normAutofit/>
          </a:bodyPr>
          <a:lstStyle>
            <a:lvl1pPr marL="57150" indent="0">
              <a:buFontTx/>
              <a:buNone/>
              <a:defRPr sz="1800" baseline="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8"/>
          <p:cNvSpPr>
            <a:spLocks noGrp="1"/>
          </p:cNvSpPr>
          <p:nvPr>
            <p:ph type="body" sz="quarter" idx="17"/>
          </p:nvPr>
        </p:nvSpPr>
        <p:spPr>
          <a:xfrm>
            <a:off x="381000" y="2421000"/>
            <a:ext cx="6629400" cy="838200"/>
          </a:xfrm>
        </p:spPr>
        <p:txBody>
          <a:bodyPr>
            <a:normAutofit/>
          </a:bodyPr>
          <a:lstStyle>
            <a:lvl1pPr marL="57150" indent="0">
              <a:buFontTx/>
              <a:buNone/>
              <a:defRPr sz="1800" baseline="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5" name="Text Placeholder 8"/>
          <p:cNvSpPr>
            <a:spLocks noGrp="1"/>
          </p:cNvSpPr>
          <p:nvPr>
            <p:ph type="body" sz="quarter" idx="18"/>
          </p:nvPr>
        </p:nvSpPr>
        <p:spPr>
          <a:xfrm>
            <a:off x="381000" y="3769200"/>
            <a:ext cx="6629400" cy="838200"/>
          </a:xfrm>
        </p:spPr>
        <p:txBody>
          <a:bodyPr>
            <a:normAutofit/>
          </a:bodyPr>
          <a:lstStyle>
            <a:lvl1pPr marL="57150" indent="0">
              <a:buFontTx/>
              <a:buNone/>
              <a:defRPr sz="1800" baseline="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Text Placeholder 8"/>
          <p:cNvSpPr>
            <a:spLocks noGrp="1"/>
          </p:cNvSpPr>
          <p:nvPr>
            <p:ph type="body" sz="quarter" idx="19"/>
          </p:nvPr>
        </p:nvSpPr>
        <p:spPr>
          <a:xfrm>
            <a:off x="381000" y="4478400"/>
            <a:ext cx="6629400" cy="838200"/>
          </a:xfrm>
        </p:spPr>
        <p:txBody>
          <a:bodyPr>
            <a:normAutofit/>
          </a:bodyPr>
          <a:lstStyle>
            <a:lvl1pPr marL="57150" indent="0">
              <a:buFontTx/>
              <a:buNone/>
              <a:defRPr sz="1800" baseline="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7" name="Text Placeholder 8"/>
          <p:cNvSpPr>
            <a:spLocks noGrp="1"/>
          </p:cNvSpPr>
          <p:nvPr>
            <p:ph type="body" sz="quarter" idx="20"/>
          </p:nvPr>
        </p:nvSpPr>
        <p:spPr>
          <a:xfrm>
            <a:off x="381000" y="5257800"/>
            <a:ext cx="6629400" cy="838200"/>
          </a:xfrm>
        </p:spPr>
        <p:txBody>
          <a:bodyPr>
            <a:normAutofit/>
          </a:bodyPr>
          <a:lstStyle>
            <a:lvl1pPr marL="57150" indent="0">
              <a:buFontTx/>
              <a:buNone/>
              <a:defRPr sz="1800" baseline="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2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2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70A0C4-A3DD-4991-9180-AAD7DDF98D1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87178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1371601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bg2"/>
                </a:solidFill>
                <a:latin typeface="+mn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224337-30A5-4BEA-A215-ADCAF160853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295401"/>
            <a:ext cx="4038600" cy="4525964"/>
          </a:xfrm>
        </p:spPr>
        <p:txBody>
          <a:bodyPr/>
          <a:lstStyle>
            <a:lvl1pPr>
              <a:buClr>
                <a:schemeClr val="bg1">
                  <a:lumMod val="95000"/>
                </a:schemeClr>
              </a:buClr>
              <a:defRPr sz="2400"/>
            </a:lvl1pPr>
            <a:lvl2pPr>
              <a:buClr>
                <a:schemeClr val="bg1">
                  <a:lumMod val="95000"/>
                </a:schemeClr>
              </a:buClr>
              <a:defRPr sz="2000"/>
            </a:lvl2pPr>
            <a:lvl3pPr>
              <a:buClr>
                <a:schemeClr val="bg1">
                  <a:lumMod val="95000"/>
                </a:schemeClr>
              </a:buClr>
              <a:defRPr sz="2000"/>
            </a:lvl3pPr>
            <a:lvl4pPr>
              <a:buClr>
                <a:schemeClr val="bg1">
                  <a:lumMod val="95000"/>
                </a:schemeClr>
              </a:buClr>
              <a:defRPr sz="1800"/>
            </a:lvl4pPr>
            <a:lvl5pPr>
              <a:buClr>
                <a:schemeClr val="bg1">
                  <a:lumMod val="95000"/>
                </a:schemeClr>
              </a:buCl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95800" y="1295401"/>
            <a:ext cx="4038600" cy="4525964"/>
          </a:xfrm>
        </p:spPr>
        <p:txBody>
          <a:bodyPr/>
          <a:lstStyle>
            <a:lvl1pPr>
              <a:buClr>
                <a:schemeClr val="bg1">
                  <a:lumMod val="95000"/>
                </a:schemeClr>
              </a:buClr>
              <a:defRPr sz="2400"/>
            </a:lvl1pPr>
            <a:lvl2pPr>
              <a:buClr>
                <a:schemeClr val="bg1">
                  <a:lumMod val="95000"/>
                </a:schemeClr>
              </a:buClr>
              <a:defRPr sz="2000"/>
            </a:lvl2pPr>
            <a:lvl3pPr>
              <a:buClr>
                <a:schemeClr val="bg1">
                  <a:lumMod val="95000"/>
                </a:schemeClr>
              </a:buClr>
              <a:defRPr sz="2000"/>
            </a:lvl3pPr>
            <a:lvl4pPr>
              <a:buClr>
                <a:schemeClr val="bg1">
                  <a:lumMod val="95000"/>
                </a:schemeClr>
              </a:buClr>
              <a:defRPr sz="1800"/>
            </a:lvl4pPr>
            <a:lvl5pPr>
              <a:buClr>
                <a:schemeClr val="bg1">
                  <a:lumMod val="95000"/>
                </a:schemeClr>
              </a:buCl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152400" y="152400"/>
            <a:ext cx="8229600" cy="6397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3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359400" y="669600"/>
            <a:ext cx="8251200" cy="457200"/>
          </a:xfrm>
        </p:spPr>
        <p:txBody>
          <a:bodyPr>
            <a:normAutofit/>
          </a:bodyPr>
          <a:lstStyle>
            <a:lvl1pPr>
              <a:buFontTx/>
              <a:buNone/>
              <a:defRPr sz="240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Slide Number Placeholder 8"/>
          <p:cNvSpPr>
            <a:spLocks noGrp="1"/>
          </p:cNvSpPr>
          <p:nvPr>
            <p:ph type="sldNum" sz="quarter" idx="14"/>
          </p:nvPr>
        </p:nvSpPr>
        <p:spPr>
          <a:xfrm>
            <a:off x="457200" y="6637338"/>
            <a:ext cx="2133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86972D-7225-47F5-B52D-8E1854FBB72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7" name="Footer Placeholder 9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47801"/>
            <a:ext cx="2362200" cy="1524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3"/>
          <p:cNvSpPr>
            <a:spLocks noGrp="1"/>
          </p:cNvSpPr>
          <p:nvPr>
            <p:ph sz="half" idx="2"/>
          </p:nvPr>
        </p:nvSpPr>
        <p:spPr>
          <a:xfrm>
            <a:off x="2971800" y="1447801"/>
            <a:ext cx="5715000" cy="15240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Content Placeholder 2"/>
          <p:cNvSpPr>
            <a:spLocks noGrp="1"/>
          </p:cNvSpPr>
          <p:nvPr>
            <p:ph sz="half" idx="14"/>
          </p:nvPr>
        </p:nvSpPr>
        <p:spPr>
          <a:xfrm>
            <a:off x="457200" y="3048000"/>
            <a:ext cx="2362200" cy="1524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Content Placeholder 3"/>
          <p:cNvSpPr>
            <a:spLocks noGrp="1"/>
          </p:cNvSpPr>
          <p:nvPr>
            <p:ph sz="half" idx="15"/>
          </p:nvPr>
        </p:nvSpPr>
        <p:spPr>
          <a:xfrm>
            <a:off x="2971800" y="3048000"/>
            <a:ext cx="5715000" cy="15240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152400" y="152400"/>
            <a:ext cx="8229600" cy="6397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359400" y="669600"/>
            <a:ext cx="8251200" cy="457200"/>
          </a:xfrm>
        </p:spPr>
        <p:txBody>
          <a:bodyPr>
            <a:normAutofit/>
          </a:bodyPr>
          <a:lstStyle>
            <a:lvl1pPr>
              <a:buFontTx/>
              <a:buNone/>
              <a:defRPr sz="240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2C763E-2A25-4B08-BE77-26BC6789884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2"/>
          <p:cNvSpPr>
            <a:spLocks noGrp="1"/>
          </p:cNvSpPr>
          <p:nvPr>
            <p:ph sz="half" idx="1"/>
          </p:nvPr>
        </p:nvSpPr>
        <p:spPr>
          <a:xfrm>
            <a:off x="76200" y="3429000"/>
            <a:ext cx="2743200" cy="2544763"/>
          </a:xfrm>
        </p:spPr>
        <p:txBody>
          <a:bodyPr lIns="274320" tIns="0" rIns="182880">
            <a:normAutofit/>
          </a:bodyPr>
          <a:lstStyle>
            <a:lvl1pPr>
              <a:lnSpc>
                <a:spcPts val="2000"/>
              </a:lnSpc>
              <a:defRPr sz="1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Content Placeholder 3"/>
          <p:cNvSpPr>
            <a:spLocks noGrp="1"/>
          </p:cNvSpPr>
          <p:nvPr>
            <p:ph sz="half" idx="2"/>
          </p:nvPr>
        </p:nvSpPr>
        <p:spPr>
          <a:xfrm>
            <a:off x="2857500" y="3429000"/>
            <a:ext cx="2743200" cy="2544763"/>
          </a:xfrm>
        </p:spPr>
        <p:txBody>
          <a:bodyPr lIns="274320" tIns="0" rIns="182880">
            <a:normAutofit/>
          </a:bodyPr>
          <a:lstStyle>
            <a:lvl1pPr>
              <a:lnSpc>
                <a:spcPts val="2000"/>
              </a:lnSpc>
              <a:defRPr sz="1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Content Placeholder 3"/>
          <p:cNvSpPr>
            <a:spLocks noGrp="1"/>
          </p:cNvSpPr>
          <p:nvPr>
            <p:ph sz="half" idx="14"/>
          </p:nvPr>
        </p:nvSpPr>
        <p:spPr>
          <a:xfrm>
            <a:off x="5638800" y="3429000"/>
            <a:ext cx="2743200" cy="2544763"/>
          </a:xfrm>
        </p:spPr>
        <p:txBody>
          <a:bodyPr lIns="274320" tIns="0" rIns="182880">
            <a:normAutofit/>
          </a:bodyPr>
          <a:lstStyle>
            <a:lvl1pPr>
              <a:lnSpc>
                <a:spcPts val="2000"/>
              </a:lnSpc>
              <a:defRPr sz="1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5" name="Content Placeholder 2"/>
          <p:cNvSpPr>
            <a:spLocks noGrp="1"/>
          </p:cNvSpPr>
          <p:nvPr>
            <p:ph sz="half" idx="15"/>
          </p:nvPr>
        </p:nvSpPr>
        <p:spPr>
          <a:xfrm>
            <a:off x="76200" y="1447801"/>
            <a:ext cx="2743200" cy="17065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Content Placeholder 3"/>
          <p:cNvSpPr>
            <a:spLocks noGrp="1"/>
          </p:cNvSpPr>
          <p:nvPr>
            <p:ph sz="half" idx="16"/>
          </p:nvPr>
        </p:nvSpPr>
        <p:spPr>
          <a:xfrm>
            <a:off x="2857500" y="1447801"/>
            <a:ext cx="2743200" cy="17065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7" name="Content Placeholder 3"/>
          <p:cNvSpPr>
            <a:spLocks noGrp="1"/>
          </p:cNvSpPr>
          <p:nvPr>
            <p:ph sz="half" idx="17"/>
          </p:nvPr>
        </p:nvSpPr>
        <p:spPr>
          <a:xfrm>
            <a:off x="5638800" y="1447801"/>
            <a:ext cx="2743200" cy="17065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Title 18"/>
          <p:cNvSpPr>
            <a:spLocks noGrp="1"/>
          </p:cNvSpPr>
          <p:nvPr>
            <p:ph type="title"/>
          </p:nvPr>
        </p:nvSpPr>
        <p:spPr>
          <a:xfrm>
            <a:off x="152400" y="152400"/>
            <a:ext cx="8229600" cy="6397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20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359400" y="669600"/>
            <a:ext cx="8251200" cy="457200"/>
          </a:xfrm>
        </p:spPr>
        <p:txBody>
          <a:bodyPr>
            <a:normAutofit/>
          </a:bodyPr>
          <a:lstStyle>
            <a:lvl1pPr>
              <a:buFontTx/>
              <a:buNone/>
              <a:defRPr sz="240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DB311B-1F2C-476F-84F1-745B5995E5F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" y="1447801"/>
            <a:ext cx="4040188" cy="304801"/>
          </a:xfrm>
          <a:solidFill>
            <a:schemeClr val="accent5">
              <a:lumMod val="20000"/>
              <a:lumOff val="80000"/>
              <a:alpha val="39000"/>
            </a:schemeClr>
          </a:solidFill>
        </p:spPr>
        <p:txBody>
          <a:bodyPr tIns="274320" anchor="b">
            <a:noAutofit/>
          </a:bodyPr>
          <a:lstStyle>
            <a:lvl1pPr marL="0" indent="0">
              <a:buNone/>
              <a:defRPr sz="1800" b="1" cap="all" baseline="0">
                <a:solidFill>
                  <a:schemeClr val="bg2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6200" y="1752601"/>
            <a:ext cx="4040188" cy="4068763"/>
          </a:xfrm>
        </p:spPr>
        <p:txBody>
          <a:bodyPr/>
          <a:lstStyle>
            <a:lvl1pPr>
              <a:lnSpc>
                <a:spcPct val="100000"/>
              </a:lnSpc>
              <a:buClr>
                <a:schemeClr val="bg1">
                  <a:lumMod val="95000"/>
                </a:schemeClr>
              </a:buClr>
              <a:defRPr sz="2000"/>
            </a:lvl1pPr>
            <a:lvl2pPr>
              <a:lnSpc>
                <a:spcPct val="100000"/>
              </a:lnSpc>
              <a:buClr>
                <a:schemeClr val="bg1">
                  <a:lumMod val="95000"/>
                </a:schemeClr>
              </a:buClr>
              <a:defRPr sz="2000"/>
            </a:lvl2pPr>
            <a:lvl3pPr>
              <a:lnSpc>
                <a:spcPct val="100000"/>
              </a:lnSpc>
              <a:buClr>
                <a:schemeClr val="bg1">
                  <a:lumMod val="95000"/>
                </a:schemeClr>
              </a:buClr>
              <a:defRPr sz="1800"/>
            </a:lvl3pPr>
            <a:lvl4pPr>
              <a:lnSpc>
                <a:spcPct val="100000"/>
              </a:lnSpc>
              <a:buClr>
                <a:schemeClr val="bg1">
                  <a:lumMod val="95000"/>
                </a:schemeClr>
              </a:buClr>
              <a:defRPr sz="1600"/>
            </a:lvl4pPr>
            <a:lvl5pPr>
              <a:lnSpc>
                <a:spcPct val="100000"/>
              </a:lnSpc>
              <a:buClr>
                <a:schemeClr val="bg1">
                  <a:lumMod val="95000"/>
                </a:schemeClr>
              </a:buCl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91039" y="1752601"/>
            <a:ext cx="4041775" cy="4068763"/>
          </a:xfrm>
        </p:spPr>
        <p:txBody>
          <a:bodyPr/>
          <a:lstStyle>
            <a:lvl1pPr>
              <a:buClr>
                <a:schemeClr val="bg1">
                  <a:lumMod val="95000"/>
                </a:schemeClr>
              </a:buClr>
              <a:defRPr sz="2000"/>
            </a:lvl1pPr>
            <a:lvl2pPr>
              <a:buClr>
                <a:schemeClr val="bg1">
                  <a:lumMod val="95000"/>
                </a:schemeClr>
              </a:buClr>
              <a:defRPr sz="2000"/>
            </a:lvl2pPr>
            <a:lvl3pPr>
              <a:buClr>
                <a:schemeClr val="bg1">
                  <a:lumMod val="95000"/>
                </a:schemeClr>
              </a:buClr>
              <a:defRPr sz="1800"/>
            </a:lvl3pPr>
            <a:lvl4pPr>
              <a:buClr>
                <a:schemeClr val="bg1">
                  <a:lumMod val="95000"/>
                </a:schemeClr>
              </a:buClr>
              <a:defRPr sz="1600"/>
            </a:lvl4pPr>
            <a:lvl5pPr>
              <a:buClr>
                <a:schemeClr val="bg1">
                  <a:lumMod val="95000"/>
                </a:schemeClr>
              </a:buCl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2" name="Text Placeholder 2"/>
          <p:cNvSpPr>
            <a:spLocks noGrp="1"/>
          </p:cNvSpPr>
          <p:nvPr>
            <p:ph type="body" idx="12"/>
          </p:nvPr>
        </p:nvSpPr>
        <p:spPr>
          <a:xfrm>
            <a:off x="4494212" y="1447802"/>
            <a:ext cx="4040188" cy="304801"/>
          </a:xfrm>
          <a:solidFill>
            <a:schemeClr val="accent5">
              <a:lumMod val="20000"/>
              <a:lumOff val="80000"/>
              <a:alpha val="39000"/>
            </a:schemeClr>
          </a:solidFill>
        </p:spPr>
        <p:txBody>
          <a:bodyPr tIns="274320" anchor="b">
            <a:noAutofit/>
          </a:bodyPr>
          <a:lstStyle>
            <a:lvl1pPr marL="0" indent="0">
              <a:buNone/>
              <a:defRPr sz="1800" b="1" cap="all" baseline="0">
                <a:solidFill>
                  <a:schemeClr val="bg2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>
          <a:xfrm>
            <a:off x="152400" y="152400"/>
            <a:ext cx="8229600" cy="6397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8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359400" y="669600"/>
            <a:ext cx="8251200" cy="457200"/>
          </a:xfrm>
        </p:spPr>
        <p:txBody>
          <a:bodyPr>
            <a:normAutofit/>
          </a:bodyPr>
          <a:lstStyle>
            <a:lvl1pPr>
              <a:buFontTx/>
              <a:buNone/>
              <a:defRPr sz="240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2B8203-799B-4DA6-B639-C9B5D8CCF9A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1219200" y="457200"/>
            <a:ext cx="8229600" cy="6397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4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914400" y="974400"/>
            <a:ext cx="8251200" cy="457200"/>
          </a:xfrm>
        </p:spPr>
        <p:txBody>
          <a:bodyPr>
            <a:normAutofit/>
          </a:bodyPr>
          <a:lstStyle>
            <a:lvl1pPr>
              <a:buFontTx/>
              <a:buNone/>
              <a:defRPr sz="240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296E2F-CE6F-40C4-AEA9-83A36EF3A3D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CB30AF-1784-40C5-B0CB-61AEFBC088F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990600"/>
            <a:ext cx="5111750" cy="46783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2087" y="1295401"/>
            <a:ext cx="2855913" cy="4373563"/>
          </a:xfrm>
        </p:spPr>
        <p:txBody>
          <a:bodyPr/>
          <a:lstStyle>
            <a:lvl1pPr marL="0" indent="0">
              <a:lnSpc>
                <a:spcPts val="1600"/>
              </a:lnSpc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itle 13"/>
          <p:cNvSpPr>
            <a:spLocks noGrp="1"/>
          </p:cNvSpPr>
          <p:nvPr>
            <p:ph type="title"/>
          </p:nvPr>
        </p:nvSpPr>
        <p:spPr>
          <a:xfrm>
            <a:off x="228600" y="76200"/>
            <a:ext cx="8229600" cy="6397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5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435600" y="593400"/>
            <a:ext cx="8251200" cy="457200"/>
          </a:xfrm>
        </p:spPr>
        <p:txBody>
          <a:bodyPr>
            <a:normAutofit/>
          </a:bodyPr>
          <a:lstStyle>
            <a:lvl1pPr>
              <a:buFontTx/>
              <a:buNone/>
              <a:defRPr sz="240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9582AB-2910-47CC-86E3-E3067AE2D53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estions cont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5111750" cy="4678363"/>
          </a:xfrm>
        </p:spPr>
        <p:txBody>
          <a:bodyPr/>
          <a:lstStyle>
            <a:lvl1pPr>
              <a:defRPr sz="3200">
                <a:solidFill>
                  <a:schemeClr val="bg1">
                    <a:lumMod val="95000"/>
                  </a:schemeClr>
                </a:solidFill>
              </a:defRPr>
            </a:lvl1pPr>
            <a:lvl2pPr>
              <a:defRPr sz="2800">
                <a:solidFill>
                  <a:schemeClr val="bg1">
                    <a:lumMod val="95000"/>
                  </a:schemeClr>
                </a:solidFill>
              </a:defRPr>
            </a:lvl2pPr>
            <a:lvl3pPr>
              <a:defRPr sz="2400">
                <a:solidFill>
                  <a:schemeClr val="bg1">
                    <a:lumMod val="95000"/>
                  </a:schemeClr>
                </a:solidFill>
              </a:defRPr>
            </a:lvl3pPr>
            <a:lvl4pPr>
              <a:defRPr sz="2000">
                <a:solidFill>
                  <a:schemeClr val="bg1">
                    <a:lumMod val="95000"/>
                  </a:schemeClr>
                </a:solidFill>
              </a:defRPr>
            </a:lvl4pPr>
            <a:lvl5pPr>
              <a:defRPr sz="2000">
                <a:solidFill>
                  <a:schemeClr val="bg1">
                    <a:lumMod val="95000"/>
                  </a:schemeClr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562600" y="1524000"/>
            <a:ext cx="2855913" cy="4373563"/>
          </a:xfrm>
        </p:spPr>
        <p:txBody>
          <a:bodyPr/>
          <a:lstStyle>
            <a:lvl1pPr marL="0" indent="0">
              <a:lnSpc>
                <a:spcPts val="1600"/>
              </a:lnSpc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itle 13"/>
          <p:cNvSpPr>
            <a:spLocks noGrp="1"/>
          </p:cNvSpPr>
          <p:nvPr>
            <p:ph type="title"/>
          </p:nvPr>
        </p:nvSpPr>
        <p:spPr>
          <a:xfrm>
            <a:off x="0" y="457200"/>
            <a:ext cx="6858000" cy="639763"/>
          </a:xfrm>
        </p:spPr>
        <p:txBody>
          <a:bodyPr/>
          <a:lstStyle>
            <a:lvl1pPr>
              <a:defRPr sz="280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5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210600" y="974400"/>
            <a:ext cx="6876000" cy="457200"/>
          </a:xfrm>
        </p:spPr>
        <p:txBody>
          <a:bodyPr>
            <a:normAutofit/>
          </a:bodyPr>
          <a:lstStyle>
            <a:lvl1pPr>
              <a:buFontTx/>
              <a:buNone/>
              <a:defRPr sz="200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AE8CB9-505C-48E2-BAF6-4D7E08DD5BF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199"/>
            <a:ext cx="3962400" cy="338139"/>
          </a:xfrm>
        </p:spPr>
        <p:txBody>
          <a:bodyPr anchor="b"/>
          <a:lstStyle>
            <a:lvl1pPr algn="l">
              <a:defRPr sz="18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43000" y="304800"/>
            <a:ext cx="6934200" cy="42672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3400" y="762000"/>
            <a:ext cx="3962400" cy="804863"/>
          </a:xfrm>
        </p:spPr>
        <p:txBody>
          <a:bodyPr>
            <a:normAutofit/>
          </a:bodyPr>
          <a:lstStyle>
            <a:lvl1pPr marL="0" indent="0">
              <a:lnSpc>
                <a:spcPts val="1400"/>
              </a:lnSpc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7E740A-4C04-4E08-AFCD-B6C072C0C10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C596D2-8D70-45DD-9A35-058B71EBF0D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848600" y="503239"/>
            <a:ext cx="1219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503237"/>
            <a:ext cx="7162800" cy="62785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7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152400" y="152400"/>
            <a:ext cx="8229600" cy="639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44463" y="808038"/>
            <a:ext cx="8229600" cy="5059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248400" y="6653213"/>
            <a:ext cx="2895600" cy="365125"/>
          </a:xfrm>
          <a:prstGeom prst="rect">
            <a:avLst/>
          </a:prstGeom>
        </p:spPr>
        <p:txBody>
          <a:bodyPr/>
          <a:lstStyle>
            <a:lvl1pPr algn="r" fontAlgn="auto">
              <a:spcBef>
                <a:spcPts val="0"/>
              </a:spcBef>
              <a:spcAft>
                <a:spcPts val="0"/>
              </a:spcAft>
              <a:defRPr sz="900">
                <a:solidFill>
                  <a:schemeClr val="tx2"/>
                </a:solidFill>
                <a:latin typeface="Segoe UI" pitchFamily="34" charset="0"/>
                <a:cs typeface="Segoe UI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" y="6637338"/>
            <a:ext cx="2133600" cy="365125"/>
          </a:xfrm>
          <a:prstGeom prst="rect">
            <a:avLst/>
          </a:prstGeom>
        </p:spPr>
        <p:txBody>
          <a:bodyPr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b="1">
                <a:solidFill>
                  <a:schemeClr val="tx2"/>
                </a:solidFill>
                <a:latin typeface="Segoe UI" pitchFamily="34" charset="0"/>
                <a:cs typeface="Segoe UI" pitchFamily="34" charset="0"/>
              </a:defRPr>
            </a:lvl1pPr>
          </a:lstStyle>
          <a:p>
            <a:pPr>
              <a:defRPr/>
            </a:pPr>
            <a:fld id="{FECEFCE6-3D40-4937-86D2-7D2395C1FE8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5257800" y="2895600"/>
            <a:ext cx="1219200" cy="10668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fontAlgn="auto">
              <a:spcAft>
                <a:spcPts val="0"/>
              </a:spcAft>
              <a:defRPr/>
            </a:pPr>
            <a:endParaRPr lang="en-US" sz="2400" dirty="0">
              <a:latin typeface="Perpetua" pitchFamily="18" charset="0"/>
              <a:ea typeface="+mj-ea"/>
              <a:cs typeface="+mj-c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410200" y="2667000"/>
            <a:ext cx="1447800" cy="13716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fontAlgn="auto">
              <a:spcAft>
                <a:spcPts val="0"/>
              </a:spcAft>
              <a:defRPr/>
            </a:pPr>
            <a:endParaRPr lang="en-US" sz="2400" dirty="0">
              <a:latin typeface="Perpetua" pitchFamily="18" charset="0"/>
              <a:ea typeface="+mj-ea"/>
              <a:cs typeface="+mj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5" r:id="rId1"/>
    <p:sldLayoutId id="2147483764" r:id="rId2"/>
    <p:sldLayoutId id="2147483765" r:id="rId3"/>
    <p:sldLayoutId id="2147483766" r:id="rId4"/>
    <p:sldLayoutId id="2147483776" r:id="rId5"/>
    <p:sldLayoutId id="2147483767" r:id="rId6"/>
    <p:sldLayoutId id="2147483768" r:id="rId7"/>
    <p:sldLayoutId id="2147483769" r:id="rId8"/>
    <p:sldLayoutId id="2147483770" r:id="rId9"/>
    <p:sldLayoutId id="2147483771" r:id="rId10"/>
    <p:sldLayoutId id="2147483772" r:id="rId11"/>
    <p:sldLayoutId id="2147483773" r:id="rId12"/>
    <p:sldLayoutId id="2147483774" r:id="rId13"/>
    <p:sldLayoutId id="2147483777" r:id="rId14"/>
    <p:sldLayoutId id="2147483778" r:id="rId15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buClr>
          <a:srgbClr val="F2F2F2"/>
        </a:buClr>
        <a:buFont typeface="Arial" charset="0"/>
        <a:buChar char="•"/>
        <a:defRPr sz="3600" b="1" kern="1200">
          <a:solidFill>
            <a:schemeClr val="bg1"/>
          </a:solidFill>
          <a:latin typeface="+mj-lt"/>
          <a:ea typeface="+mj-ea"/>
          <a:cs typeface="Segoe UI" pitchFamily="34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buClr>
          <a:srgbClr val="F2F2F2"/>
        </a:buClr>
        <a:buFont typeface="Arial" charset="0"/>
        <a:buChar char="•"/>
        <a:defRPr sz="3600" b="1">
          <a:solidFill>
            <a:schemeClr val="bg1"/>
          </a:solidFill>
          <a:latin typeface="Calibri" pitchFamily="34" charset="0"/>
          <a:cs typeface="Segoe U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buClr>
          <a:srgbClr val="F2F2F2"/>
        </a:buClr>
        <a:buFont typeface="Arial" charset="0"/>
        <a:buChar char="•"/>
        <a:defRPr sz="3600" b="1">
          <a:solidFill>
            <a:schemeClr val="bg1"/>
          </a:solidFill>
          <a:latin typeface="Calibri" pitchFamily="34" charset="0"/>
          <a:cs typeface="Segoe U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buClr>
          <a:srgbClr val="F2F2F2"/>
        </a:buClr>
        <a:buFont typeface="Arial" charset="0"/>
        <a:buChar char="•"/>
        <a:defRPr sz="3600" b="1">
          <a:solidFill>
            <a:schemeClr val="bg1"/>
          </a:solidFill>
          <a:latin typeface="Calibri" pitchFamily="34" charset="0"/>
          <a:cs typeface="Segoe U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buClr>
          <a:srgbClr val="F2F2F2"/>
        </a:buClr>
        <a:buFont typeface="Arial" charset="0"/>
        <a:buChar char="•"/>
        <a:defRPr sz="3600" b="1">
          <a:solidFill>
            <a:schemeClr val="bg1"/>
          </a:solidFill>
          <a:latin typeface="Calibri" pitchFamily="34" charset="0"/>
          <a:cs typeface="Segoe U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buClr>
          <a:srgbClr val="F2F2F2"/>
        </a:buClr>
        <a:buFont typeface="Arial" charset="0"/>
        <a:buChar char="•"/>
        <a:defRPr sz="3600" b="1">
          <a:solidFill>
            <a:schemeClr val="bg1"/>
          </a:solidFill>
          <a:latin typeface="Calibri" pitchFamily="34" charset="0"/>
          <a:cs typeface="Segoe U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buClr>
          <a:srgbClr val="F2F2F2"/>
        </a:buClr>
        <a:buFont typeface="Arial" charset="0"/>
        <a:buChar char="•"/>
        <a:defRPr sz="3600" b="1">
          <a:solidFill>
            <a:schemeClr val="bg1"/>
          </a:solidFill>
          <a:latin typeface="Calibri" pitchFamily="34" charset="0"/>
          <a:cs typeface="Segoe U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buClr>
          <a:srgbClr val="F2F2F2"/>
        </a:buClr>
        <a:buFont typeface="Arial" charset="0"/>
        <a:buChar char="•"/>
        <a:defRPr sz="3600" b="1">
          <a:solidFill>
            <a:schemeClr val="bg1"/>
          </a:solidFill>
          <a:latin typeface="Calibri" pitchFamily="34" charset="0"/>
          <a:cs typeface="Segoe U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buClr>
          <a:srgbClr val="F2F2F2"/>
        </a:buClr>
        <a:buFont typeface="Arial" charset="0"/>
        <a:buChar char="•"/>
        <a:defRPr sz="3600" b="1">
          <a:solidFill>
            <a:schemeClr val="bg1"/>
          </a:solidFill>
          <a:latin typeface="Calibri" pitchFamily="34" charset="0"/>
          <a:cs typeface="Segoe UI" pitchFamily="34" charset="0"/>
        </a:defRPr>
      </a:lvl9pPr>
    </p:titleStyle>
    <p:bodyStyle>
      <a:lvl1pPr marL="173038" indent="-173038" algn="l" rtl="0" eaLnBrk="0" fontAlgn="base" hangingPunct="0">
        <a:spcBef>
          <a:spcPct val="20000"/>
        </a:spcBef>
        <a:spcAft>
          <a:spcPct val="0"/>
        </a:spcAft>
        <a:buClr>
          <a:srgbClr val="F2F2F2"/>
        </a:buClr>
        <a:buSzPct val="70000"/>
        <a:buFont typeface="Arial" charset="0"/>
        <a:buChar char="•"/>
        <a:defRPr sz="3200" kern="1200">
          <a:solidFill>
            <a:schemeClr val="bg1"/>
          </a:solidFill>
          <a:latin typeface="+mn-lt"/>
          <a:ea typeface="+mn-ea"/>
          <a:cs typeface="Segoe UI" pitchFamily="34" charset="0"/>
        </a:defRPr>
      </a:lvl1pPr>
      <a:lvl2pPr marL="627063" indent="-169863" algn="l" rtl="0" eaLnBrk="0" fontAlgn="base" hangingPunct="0">
        <a:spcBef>
          <a:spcPct val="20000"/>
        </a:spcBef>
        <a:spcAft>
          <a:spcPct val="0"/>
        </a:spcAft>
        <a:buClr>
          <a:srgbClr val="F2F2F2"/>
        </a:buClr>
        <a:buSzPct val="70000"/>
        <a:buFont typeface="Arial" charset="0"/>
        <a:buChar char="•"/>
        <a:defRPr sz="2800" kern="1200">
          <a:solidFill>
            <a:schemeClr val="bg1"/>
          </a:solidFill>
          <a:latin typeface="+mn-lt"/>
          <a:ea typeface="+mn-ea"/>
          <a:cs typeface="Segoe UI" pitchFamily="34" charset="0"/>
        </a:defRPr>
      </a:lvl2pPr>
      <a:lvl3pPr marL="1030288" indent="-115888" algn="l" rtl="0" eaLnBrk="0" fontAlgn="base" hangingPunct="0">
        <a:spcBef>
          <a:spcPct val="20000"/>
        </a:spcBef>
        <a:spcAft>
          <a:spcPct val="0"/>
        </a:spcAft>
        <a:buClr>
          <a:srgbClr val="F2F2F2"/>
        </a:buClr>
        <a:buSzPct val="70000"/>
        <a:buFont typeface="Arial" charset="0"/>
        <a:buChar char="•"/>
        <a:defRPr sz="2400" kern="1200">
          <a:solidFill>
            <a:schemeClr val="bg1"/>
          </a:solidFill>
          <a:latin typeface="+mn-lt"/>
          <a:ea typeface="+mn-ea"/>
          <a:cs typeface="Segoe UI" pitchFamily="34" charset="0"/>
        </a:defRPr>
      </a:lvl3pPr>
      <a:lvl4pPr marL="1482725" indent="-111125" algn="l" rtl="0" eaLnBrk="0" fontAlgn="base" hangingPunct="0">
        <a:spcBef>
          <a:spcPct val="20000"/>
        </a:spcBef>
        <a:spcAft>
          <a:spcPct val="0"/>
        </a:spcAft>
        <a:buClr>
          <a:srgbClr val="F2F2F2"/>
        </a:buClr>
        <a:buSzPct val="70000"/>
        <a:buFont typeface="Arial" charset="0"/>
        <a:buChar char="•"/>
        <a:defRPr sz="2000" kern="1200">
          <a:solidFill>
            <a:schemeClr val="bg1"/>
          </a:solidFill>
          <a:latin typeface="+mn-lt"/>
          <a:ea typeface="+mn-ea"/>
          <a:cs typeface="Segoe UI" pitchFamily="34" charset="0"/>
        </a:defRPr>
      </a:lvl4pPr>
      <a:lvl5pPr marL="1944688" indent="-115888" algn="l" rtl="0" eaLnBrk="0" fontAlgn="base" hangingPunct="0">
        <a:spcBef>
          <a:spcPct val="20000"/>
        </a:spcBef>
        <a:spcAft>
          <a:spcPct val="0"/>
        </a:spcAft>
        <a:buClr>
          <a:srgbClr val="F2F2F2"/>
        </a:buClr>
        <a:buSzPct val="70000"/>
        <a:buFont typeface="Arial" charset="0"/>
        <a:buChar char="•"/>
        <a:defRPr sz="2000" kern="1200">
          <a:solidFill>
            <a:schemeClr val="bg1"/>
          </a:solidFill>
          <a:latin typeface="+mn-lt"/>
          <a:ea typeface="+mn-ea"/>
          <a:cs typeface="Segoe UI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19"/>
          <p:cNvSpPr txBox="1"/>
          <p:nvPr/>
        </p:nvSpPr>
        <p:spPr>
          <a:xfrm>
            <a:off x="1214414" y="1857364"/>
            <a:ext cx="6000750" cy="1000125"/>
          </a:xfrm>
          <a:prstGeom prst="rect">
            <a:avLst/>
          </a:prstGeom>
        </p:spPr>
        <p:txBody>
          <a:bodyPr anchor="ctr"/>
          <a:lstStyle/>
          <a:p>
            <a:pPr algn="ctr" fontAlgn="auto">
              <a:spcAft>
                <a:spcPts val="0"/>
              </a:spcAft>
              <a:defRPr/>
            </a:pPr>
            <a:r>
              <a:rPr lang="en-US" sz="4000" b="1" dirty="0" smtClean="0">
                <a:solidFill>
                  <a:schemeClr val="bg1"/>
                </a:solidFill>
                <a:latin typeface="Comic Sans MS" pitchFamily="66" charset="0"/>
                <a:ea typeface="+mj-ea"/>
                <a:cs typeface="+mj-cs"/>
              </a:rPr>
              <a:t>Using Mouse </a:t>
            </a:r>
            <a:r>
              <a:rPr lang="en-US" sz="4000" b="1" dirty="0">
                <a:solidFill>
                  <a:schemeClr val="bg1"/>
                </a:solidFill>
                <a:latin typeface="Comic Sans MS" pitchFamily="66" charset="0"/>
                <a:ea typeface="+mj-ea"/>
                <a:cs typeface="+mj-cs"/>
              </a:rPr>
              <a:t>Mischief </a:t>
            </a:r>
          </a:p>
          <a:p>
            <a:pPr algn="ctr" fontAlgn="auto">
              <a:spcAft>
                <a:spcPts val="0"/>
              </a:spcAft>
              <a:defRPr/>
            </a:pPr>
            <a:r>
              <a:rPr lang="en-US" sz="4000" b="1" dirty="0">
                <a:solidFill>
                  <a:schemeClr val="bg1"/>
                </a:solidFill>
                <a:latin typeface="Comic Sans MS" pitchFamily="66" charset="0"/>
                <a:ea typeface="+mj-ea"/>
                <a:cs typeface="+mj-cs"/>
              </a:rPr>
              <a:t>in the classroom</a:t>
            </a:r>
          </a:p>
        </p:txBody>
      </p:sp>
      <p:pic>
        <p:nvPicPr>
          <p:cNvPr id="22" name="Picture 21" descr="http://t0.gstatic.com/images?q=tbn:ANd9GcSdbmkCE0RgDMTMiHb-7-msVtQ3RdmMYLV0PPo5-NZbrLfaZ6c&amp;t=1&amp;h=191&amp;w=194&amp;usg=__MWW2aLZgGXFtdJfCGOseVqSFDZg=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072188" y="2143125"/>
            <a:ext cx="1847850" cy="181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8" name="Picture 22" descr="http://t0.gstatic.com/images?q=tbn:ANd9GcSGLJJ1uiD-8095fM0PWFJF4RuihC1OdmFTaap4V4ggC6Q-DGA&amp;t=1&amp;usg=__yNmc1516c9Y42BkvSw681ItwdCY=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357313" y="2500313"/>
            <a:ext cx="1466850" cy="312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5286380" y="4572008"/>
            <a:ext cx="2500313" cy="5715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en-ZA" sz="2800" dirty="0" smtClean="0">
                <a:solidFill>
                  <a:schemeClr val="bg1"/>
                </a:solidFill>
                <a:latin typeface="Comic Sans MS" pitchFamily="66" charset="0"/>
                <a:ea typeface="+mj-ea"/>
                <a:cs typeface="+mj-cs"/>
              </a:rPr>
              <a:t>Marina </a:t>
            </a:r>
            <a:r>
              <a:rPr lang="en-ZA" sz="2800" dirty="0" err="1" smtClean="0">
                <a:solidFill>
                  <a:schemeClr val="bg1"/>
                </a:solidFill>
                <a:latin typeface="Comic Sans MS" pitchFamily="66" charset="0"/>
                <a:ea typeface="+mj-ea"/>
                <a:cs typeface="+mj-cs"/>
              </a:rPr>
              <a:t>Möller</a:t>
            </a:r>
            <a:endParaRPr lang="en-ZA" sz="2800" dirty="0">
              <a:solidFill>
                <a:schemeClr val="bg1"/>
              </a:solidFill>
              <a:latin typeface="Comic Sans MS" pitchFamily="66" charset="0"/>
              <a:ea typeface="+mj-ea"/>
              <a:cs typeface="+mj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357818" y="5286388"/>
            <a:ext cx="2643206" cy="71438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ZA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omic Sans MS" pitchFamily="66" charset="0"/>
                <a:ea typeface="+mj-ea"/>
                <a:cs typeface="+mj-cs"/>
              </a:rPr>
              <a:t>St Johns College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ZA" dirty="0" smtClean="0">
                <a:solidFill>
                  <a:schemeClr val="bg1"/>
                </a:solidFill>
                <a:latin typeface="Comic Sans MS" pitchFamily="66" charset="0"/>
                <a:ea typeface="+mj-ea"/>
                <a:cs typeface="+mj-cs"/>
              </a:rPr>
              <a:t>    </a:t>
            </a:r>
            <a:r>
              <a:rPr lang="en-ZA" sz="1600" dirty="0" smtClean="0">
                <a:solidFill>
                  <a:schemeClr val="bg1"/>
                </a:solidFill>
                <a:latin typeface="Comic Sans MS" pitchFamily="66" charset="0"/>
                <a:ea typeface="+mj-ea"/>
                <a:cs typeface="+mj-cs"/>
              </a:rPr>
              <a:t>5 July 2011</a:t>
            </a:r>
            <a:endParaRPr kumimoji="0" lang="en-ZA" sz="16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omic Sans MS" pitchFamily="66" charset="0"/>
              <a:ea typeface="+mj-ea"/>
              <a:cs typeface="+mj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ZA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omic Sans MS" pitchFamily="66" charset="0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1.85185E-6 C -0.00035 0.00972 -0.00017 0.01944 -0.00121 0.02893 C -0.00191 0.03541 -0.00521 0.0368 -0.00799 0.04143 C -0.01007 0.0449 -0.01163 0.04861 -0.01354 0.05231 C -0.01719 0.05926 -0.04184 0.06111 -0.04323 0.06134 C -0.04948 0.06412 -0.05573 0.06527 -0.06215 0.06666 C -0.11962 0.09328 -0.16181 0.08032 -0.23507 0.08125 C -0.25104 0.08611 -0.26667 0.09745 -0.28246 0.10092 C -0.29097 0.10486 -0.29913 0.10602 -0.30799 0.1081 C -0.31996 0.11481 -0.33437 0.11782 -0.34722 0.12083 C -0.3559 0.12477 -0.36371 0.12847 -0.37153 0.13518 C -0.37569 0.14305 -0.37865 0.15139 -0.38108 0.16041 C -0.38021 0.17268 -0.38021 0.18657 -0.37691 0.19838 C -0.36927 0.22569 -0.35399 0.24629 -0.33368 0.25764 C -0.32899 0.26018 -0.32361 0.26088 -0.31892 0.26319 C -0.31701 0.26412 -0.31545 0.26597 -0.31354 0.26666 C -0.30556 0.26921 -0.29705 0.26944 -0.28906 0.27222 C -0.28142 0.27893 -0.27569 0.27777 -0.26615 0.2794 C -0.25208 0.28194 -0.23854 0.28912 -0.22431 0.2919 C -0.20538 0.2912 -0.18628 0.29259 -0.16753 0.29004 C -0.16267 0.28935 -0.15538 0.2794 -0.15538 0.2794 C -0.15156 0.27176 -0.14687 0.26227 -0.14045 0.25949 C -0.13941 0.25578 -0.13646 0.25254 -0.13646 0.24861 C -0.13576 0.1537 -0.11944 0.08032 -0.16753 0.0162 C -0.1717 0.01065 -0.17899 0.00787 -0.18368 0.0037 C -0.18941 -0.00139 -0.19323 -0.00486 -0.2 -0.00718 C -0.20868 -0.01482 -0.21823 -0.01667 -0.2283 -0.01968 C -0.23767 -0.02801 -0.22639 -0.01898 -0.23906 -0.02523 C -0.24062 -0.02593 -0.24167 -0.02801 -0.24323 -0.02871 C -0.24844 -0.03102 -0.25937 -0.03426 -0.25937 -0.03426 C -0.26823 -0.04167 -0.26198 -0.03727 -0.27969 -0.04329 C -0.29149 -0.04746 -0.30278 -0.05625 -0.31476 -0.05949 C -0.32812 -0.06806 -0.34271 -0.07199 -0.35538 -0.08287 C -0.36215 -0.08866 -0.3691 -0.09514 -0.37569 -0.10093 C -0.38299 -0.10741 -0.3875 -0.11667 -0.39583 -0.1206 C -0.39757 -0.12246 -0.39931 -0.12477 -0.40121 -0.12616 C -0.40243 -0.12709 -0.40434 -0.12639 -0.40538 -0.12778 C -0.41233 -0.13704 -0.41736 -0.14931 -0.42431 -0.15857 C -0.42639 -0.16644 -0.43021 -0.17014 -0.43368 -0.17662 C -0.43924 -0.18704 -0.44566 -0.19676 -0.45121 -0.20718 C -0.45764 -0.21922 -0.46198 -0.2331 -0.46892 -0.24491 C -0.47118 -0.25533 -0.46858 -0.24607 -0.47431 -0.25764 C -0.47726 -0.26343 -0.48246 -0.2757 -0.48246 -0.2757 C -0.48333 -0.28079 -0.48611 -0.28496 -0.48646 -0.29005 C -0.48785 -0.31528 -0.47656 -0.32871 -0.45937 -0.33334 C -0.44931 -0.33982 -0.44253 -0.34098 -0.43108 -0.34236 C -0.30469 -0.39607 -0.16458 -0.36598 -0.03368 -0.34051 C -0.03108 -0.33935 -0.02847 -0.33773 -0.02569 -0.33681 C -0.02344 -0.33588 -0.02118 -0.33588 -0.01892 -0.33496 C -0.0059 -0.32917 0.00556 -0.32107 0.01892 -0.31713 C 0.02778 -0.31111 0.03767 -0.30718 0.0474 -0.3044 C 0.05851 -0.29329 0.07309 -0.28357 0.08108 -0.26829 C 0.08524 -0.26019 0.08733 -0.25139 0.09201 -0.24329 C 0.09375 -0.23565 0.09601 -0.22871 0.09879 -0.22153 C 0.10069 -0.21019 0.10434 -0.20023 0.10677 -0.18912 C 0.10729 -0.18681 0.10764 -0.18426 0.10816 -0.18195 C 0.10903 -0.17824 0.11094 -0.17107 0.11094 -0.17107 C 0.11042 -0.14653 0.11076 -0.12176 0.10955 -0.09723 C 0.10938 -0.09514 0.10747 -0.09398 0.10677 -0.0919 C 0.10521 -0.08727 0.10608 -0.08172 0.10417 -0.07732 C 0.1033 -0.075 0.10122 -0.07385 0.1 -0.07199 C 0.09375 -0.06227 0.09063 -0.05047 0.08385 -0.04144 C 0.08194 -0.03357 0.07951 -0.02801 0.07569 -0.02153 C 0.07326 -0.01204 0.06823 -0.00579 0.06354 0.00185 C 0.05972 0.0081 0.05816 0.01551 0.05417 0.02176 C 0.04965 0.0287 0.03837 0.03426 0.03108 0.03426 " pathEditMode="relative" ptsTypes="fffffffffffffffffffffffffffffffffffffffffffffffffffffffffffffffffA">
                                      <p:cBhvr>
                                        <p:cTn id="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857250" y="857250"/>
            <a:ext cx="5500688" cy="4643438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fontAlgn="auto">
              <a:spcAft>
                <a:spcPts val="0"/>
              </a:spcAft>
              <a:defRPr/>
            </a:pPr>
            <a:endParaRPr lang="en-US" sz="2400" dirty="0">
              <a:latin typeface="Perpetua" pitchFamily="18" charset="0"/>
              <a:ea typeface="+mj-ea"/>
              <a:cs typeface="+mj-cs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42938" y="2928938"/>
            <a:ext cx="8143875" cy="3000375"/>
          </a:xfrm>
          <a:prstGeom prst="rect">
            <a:avLst/>
          </a:prstGeom>
        </p:spPr>
        <p:txBody>
          <a:bodyPr anchor="ctr"/>
          <a:lstStyle/>
          <a:p>
            <a:pPr fontAlgn="auto">
              <a:spcAft>
                <a:spcPts val="0"/>
              </a:spcAft>
              <a:defRPr/>
            </a:pPr>
            <a:r>
              <a:rPr lang="en-US" sz="3600" b="1" dirty="0">
                <a:solidFill>
                  <a:schemeClr val="bg1"/>
                </a:solidFill>
                <a:latin typeface="Comic Sans MS" pitchFamily="66" charset="0"/>
                <a:ea typeface="+mj-ea"/>
                <a:cs typeface="+mj-cs"/>
              </a:rPr>
              <a:t>Traditional way:</a:t>
            </a:r>
            <a:endParaRPr lang="en-US" sz="3600" dirty="0">
              <a:solidFill>
                <a:schemeClr val="bg1"/>
              </a:solidFill>
              <a:latin typeface="Comic Sans MS" pitchFamily="66" charset="0"/>
              <a:ea typeface="+mj-ea"/>
              <a:cs typeface="+mj-cs"/>
            </a:endParaRPr>
          </a:p>
          <a:p>
            <a:pPr fontAlgn="auto">
              <a:spcAft>
                <a:spcPts val="0"/>
              </a:spcAft>
              <a:defRPr/>
            </a:pPr>
            <a:endParaRPr lang="en-US" sz="3200" dirty="0">
              <a:solidFill>
                <a:schemeClr val="bg1"/>
              </a:solidFill>
              <a:latin typeface="Comic Sans MS" pitchFamily="66" charset="0"/>
              <a:ea typeface="+mj-ea"/>
              <a:cs typeface="+mj-cs"/>
            </a:endParaRP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3200" dirty="0">
                <a:solidFill>
                  <a:schemeClr val="bg1"/>
                </a:solidFill>
                <a:latin typeface="Comic Sans MS" pitchFamily="66" charset="0"/>
                <a:ea typeface="+mj-ea"/>
                <a:cs typeface="+mj-cs"/>
              </a:rPr>
              <a:t>   teachers teach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sz="3200" dirty="0">
              <a:solidFill>
                <a:schemeClr val="bg1"/>
              </a:solidFill>
              <a:latin typeface="Comic Sans MS" pitchFamily="66" charset="0"/>
              <a:ea typeface="+mj-ea"/>
              <a:cs typeface="+mj-cs"/>
            </a:endParaRP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3200" dirty="0">
                <a:solidFill>
                  <a:schemeClr val="bg1"/>
                </a:solidFill>
                <a:latin typeface="Comic Sans MS" pitchFamily="66" charset="0"/>
                <a:ea typeface="+mj-ea"/>
                <a:cs typeface="+mj-cs"/>
              </a:rPr>
              <a:t>   use media (charts, </a:t>
            </a:r>
            <a:r>
              <a:rPr lang="en-US" sz="3200" dirty="0" err="1">
                <a:solidFill>
                  <a:schemeClr val="bg1"/>
                </a:solidFill>
                <a:latin typeface="Comic Sans MS" pitchFamily="66" charset="0"/>
                <a:ea typeface="+mj-ea"/>
                <a:cs typeface="+mj-cs"/>
              </a:rPr>
              <a:t>transp</a:t>
            </a:r>
            <a:r>
              <a:rPr lang="en-US" sz="3200" dirty="0">
                <a:solidFill>
                  <a:schemeClr val="bg1"/>
                </a:solidFill>
                <a:latin typeface="Comic Sans MS" pitchFamily="66" charset="0"/>
                <a:ea typeface="+mj-ea"/>
                <a:cs typeface="+mj-cs"/>
              </a:rPr>
              <a:t>, PP)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sz="3200" dirty="0">
              <a:solidFill>
                <a:schemeClr val="bg1"/>
              </a:solidFill>
              <a:latin typeface="Comic Sans MS" pitchFamily="66" charset="0"/>
              <a:ea typeface="+mj-ea"/>
              <a:cs typeface="+mj-cs"/>
            </a:endParaRP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3200" dirty="0">
                <a:solidFill>
                  <a:schemeClr val="bg1"/>
                </a:solidFill>
                <a:latin typeface="Comic Sans MS" pitchFamily="66" charset="0"/>
                <a:ea typeface="+mj-ea"/>
                <a:cs typeface="+mj-cs"/>
              </a:rPr>
              <a:t>   ask questions – some learners answer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sz="3200" dirty="0">
              <a:solidFill>
                <a:schemeClr val="bg1"/>
              </a:solidFill>
              <a:latin typeface="Comic Sans MS" pitchFamily="66" charset="0"/>
              <a:ea typeface="+mj-ea"/>
              <a:cs typeface="+mj-cs"/>
            </a:endParaRP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3200" dirty="0">
                <a:solidFill>
                  <a:schemeClr val="bg1"/>
                </a:solidFill>
                <a:latin typeface="Comic Sans MS" pitchFamily="66" charset="0"/>
                <a:ea typeface="+mj-ea"/>
                <a:cs typeface="+mj-cs"/>
              </a:rPr>
              <a:t>   handout worksheets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sz="3200" dirty="0">
              <a:solidFill>
                <a:schemeClr val="bg1"/>
              </a:solidFill>
              <a:latin typeface="Comic Sans MS" pitchFamily="66" charset="0"/>
              <a:ea typeface="+mj-ea"/>
              <a:cs typeface="+mj-cs"/>
            </a:endParaRP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3200" dirty="0">
                <a:solidFill>
                  <a:schemeClr val="bg1"/>
                </a:solidFill>
                <a:latin typeface="Comic Sans MS" pitchFamily="66" charset="0"/>
                <a:ea typeface="+mj-ea"/>
                <a:cs typeface="+mj-cs"/>
              </a:rPr>
              <a:t>   assess learners afterwards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sz="3200" dirty="0">
              <a:solidFill>
                <a:schemeClr val="bg1"/>
              </a:solidFill>
              <a:latin typeface="Comic Sans MS" pitchFamily="66" charset="0"/>
              <a:ea typeface="+mj-ea"/>
              <a:cs typeface="+mj-cs"/>
            </a:endParaRP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sz="3200" dirty="0">
              <a:solidFill>
                <a:schemeClr val="bg1"/>
              </a:solidFill>
              <a:latin typeface="Comic Sans MS" pitchFamily="66" charset="0"/>
              <a:ea typeface="+mj-ea"/>
              <a:cs typeface="+mj-cs"/>
            </a:endParaRP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sz="3200" dirty="0">
              <a:solidFill>
                <a:schemeClr val="bg1"/>
              </a:solidFill>
              <a:latin typeface="Comic Sans MS" pitchFamily="66" charset="0"/>
              <a:ea typeface="+mj-ea"/>
              <a:cs typeface="+mj-cs"/>
            </a:endParaRP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sz="3200" dirty="0">
              <a:solidFill>
                <a:schemeClr val="bg1"/>
              </a:solidFill>
              <a:latin typeface="Comic Sans MS" pitchFamily="66" charset="0"/>
              <a:ea typeface="+mj-ea"/>
              <a:cs typeface="+mj-cs"/>
            </a:endParaRPr>
          </a:p>
          <a:p>
            <a:pPr fontAlgn="auto">
              <a:spcAft>
                <a:spcPts val="0"/>
              </a:spcAft>
              <a:defRPr/>
            </a:pPr>
            <a:endParaRPr lang="en-US" sz="3200" b="1" dirty="0">
              <a:solidFill>
                <a:schemeClr val="bg1"/>
              </a:solidFill>
              <a:latin typeface="Comic Sans MS" pitchFamily="66" charset="0"/>
              <a:ea typeface="+mj-ea"/>
              <a:cs typeface="+mj-cs"/>
            </a:endParaRPr>
          </a:p>
          <a:p>
            <a:pPr fontAlgn="auto">
              <a:spcAft>
                <a:spcPts val="0"/>
              </a:spcAft>
              <a:defRPr/>
            </a:pPr>
            <a:endParaRPr lang="en-US" sz="4000" b="1" dirty="0">
              <a:solidFill>
                <a:schemeClr val="bg1"/>
              </a:solidFill>
              <a:latin typeface="Comic Sans MS" pitchFamily="66" charset="0"/>
              <a:ea typeface="+mj-ea"/>
              <a:cs typeface="+mj-cs"/>
            </a:endParaRPr>
          </a:p>
        </p:txBody>
      </p:sp>
      <p:pic>
        <p:nvPicPr>
          <p:cNvPr id="16" name="Picture 15"/>
          <p:cNvPicPr/>
          <p:nvPr/>
        </p:nvPicPr>
        <p:blipFill>
          <a:blip r:embed="rId2" cstate="print"/>
          <a:stretch>
            <a:fillRect/>
          </a:stretch>
        </p:blipFill>
        <p:spPr bwMode="auto">
          <a:xfrm>
            <a:off x="5786438" y="-285750"/>
            <a:ext cx="3000375" cy="2786063"/>
          </a:xfrm>
          <a:prstGeom prst="rect">
            <a:avLst/>
          </a:prstGeom>
          <a:noFill/>
          <a:ln w="53975" cap="rnd">
            <a:noFill/>
            <a:miter lim="800000"/>
            <a:headEnd/>
            <a:tailEnd/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1" name="Picture 12" descr="http://t0.gstatic.com/images?q=tbn:ANd9GcStPYVl2PcGv_oo6iai0_NBoQBLCY4nIsWIflpq1UEOfa0rLaA&amp;t=1&amp;h=160&amp;w=232&amp;usg=__ASePTPfHyZZ3FTztS-y5_5c1xGs=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57938" y="357188"/>
            <a:ext cx="2209800" cy="15240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pic>
      <p:sp>
        <p:nvSpPr>
          <p:cNvPr id="10" name="TextBox 9"/>
          <p:cNvSpPr txBox="1"/>
          <p:nvPr/>
        </p:nvSpPr>
        <p:spPr>
          <a:xfrm>
            <a:off x="500063" y="428625"/>
            <a:ext cx="8215312" cy="5357813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fontAlgn="auto">
              <a:spcAft>
                <a:spcPts val="0"/>
              </a:spcAft>
              <a:defRPr/>
            </a:pPr>
            <a:endParaRPr lang="en-US" sz="2400" dirty="0">
              <a:latin typeface="Perpetua" pitchFamily="18" charset="0"/>
              <a:ea typeface="+mj-ea"/>
              <a:cs typeface="+mj-cs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14375" y="500063"/>
            <a:ext cx="6357938" cy="500062"/>
          </a:xfrm>
          <a:prstGeom prst="rect">
            <a:avLst/>
          </a:prstGeom>
        </p:spPr>
        <p:txBody>
          <a:bodyPr anchor="ctr"/>
          <a:lstStyle/>
          <a:p>
            <a:pPr fontAlgn="auto">
              <a:spcAft>
                <a:spcPts val="0"/>
              </a:spcAft>
              <a:defRPr/>
            </a:pPr>
            <a:r>
              <a:rPr lang="en-US" sz="3600" b="1" dirty="0">
                <a:solidFill>
                  <a:schemeClr val="bg1"/>
                </a:solidFill>
                <a:latin typeface="Comic Sans MS" pitchFamily="66" charset="0"/>
                <a:ea typeface="+mj-ea"/>
                <a:cs typeface="+mj-cs"/>
              </a:rPr>
              <a:t>Mouse Mischief way: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57250" y="2000250"/>
            <a:ext cx="7500938" cy="3857625"/>
          </a:xfrm>
          <a:prstGeom prst="rect">
            <a:avLst/>
          </a:prstGeom>
        </p:spPr>
        <p:txBody>
          <a:bodyPr anchor="ctr"/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3200" dirty="0">
                <a:solidFill>
                  <a:schemeClr val="bg1"/>
                </a:solidFill>
                <a:latin typeface="Comic Sans MS" pitchFamily="66" charset="0"/>
                <a:ea typeface="+mj-ea"/>
                <a:cs typeface="+mj-cs"/>
              </a:rPr>
              <a:t>   teachers teach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sz="3200" dirty="0">
              <a:solidFill>
                <a:schemeClr val="bg1"/>
              </a:solidFill>
              <a:latin typeface="Comic Sans MS" pitchFamily="66" charset="0"/>
              <a:ea typeface="+mj-ea"/>
              <a:cs typeface="+mj-cs"/>
            </a:endParaRP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3200" dirty="0">
                <a:solidFill>
                  <a:schemeClr val="bg1"/>
                </a:solidFill>
                <a:latin typeface="Comic Sans MS" pitchFamily="66" charset="0"/>
                <a:ea typeface="+mj-ea"/>
                <a:cs typeface="+mj-cs"/>
              </a:rPr>
              <a:t>   use media (charts, </a:t>
            </a:r>
            <a:r>
              <a:rPr lang="en-US" sz="3200" dirty="0" err="1">
                <a:solidFill>
                  <a:schemeClr val="bg1"/>
                </a:solidFill>
                <a:latin typeface="Comic Sans MS" pitchFamily="66" charset="0"/>
                <a:ea typeface="+mj-ea"/>
                <a:cs typeface="+mj-cs"/>
              </a:rPr>
              <a:t>transp</a:t>
            </a:r>
            <a:r>
              <a:rPr lang="en-US" sz="3200" dirty="0">
                <a:solidFill>
                  <a:schemeClr val="bg1"/>
                </a:solidFill>
                <a:latin typeface="Comic Sans MS" pitchFamily="66" charset="0"/>
                <a:ea typeface="+mj-ea"/>
                <a:cs typeface="+mj-cs"/>
              </a:rPr>
              <a:t>, PP)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sz="3200" dirty="0">
              <a:solidFill>
                <a:schemeClr val="bg1"/>
              </a:solidFill>
              <a:latin typeface="Comic Sans MS" pitchFamily="66" charset="0"/>
              <a:ea typeface="+mj-ea"/>
              <a:cs typeface="+mj-cs"/>
            </a:endParaRP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3200" dirty="0">
                <a:solidFill>
                  <a:schemeClr val="bg1"/>
                </a:solidFill>
                <a:latin typeface="Comic Sans MS" pitchFamily="66" charset="0"/>
                <a:ea typeface="+mj-ea"/>
                <a:cs typeface="+mj-cs"/>
              </a:rPr>
              <a:t>   ask questions in PP with MM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sz="3200" dirty="0">
              <a:solidFill>
                <a:schemeClr val="bg1"/>
              </a:solidFill>
              <a:latin typeface="Comic Sans MS" pitchFamily="66" charset="0"/>
              <a:ea typeface="+mj-ea"/>
              <a:cs typeface="+mj-cs"/>
            </a:endParaRP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3200" dirty="0">
                <a:solidFill>
                  <a:schemeClr val="bg1"/>
                </a:solidFill>
                <a:latin typeface="Comic Sans MS" pitchFamily="66" charset="0"/>
                <a:ea typeface="+mj-ea"/>
                <a:cs typeface="+mj-cs"/>
              </a:rPr>
              <a:t>   all learners participate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sz="3200" dirty="0">
              <a:solidFill>
                <a:schemeClr val="bg1"/>
              </a:solidFill>
              <a:latin typeface="Comic Sans MS" pitchFamily="66" charset="0"/>
              <a:ea typeface="+mj-ea"/>
              <a:cs typeface="+mj-cs"/>
            </a:endParaRP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3200" dirty="0">
                <a:solidFill>
                  <a:schemeClr val="bg1"/>
                </a:solidFill>
                <a:latin typeface="Comic Sans MS" pitchFamily="66" charset="0"/>
                <a:ea typeface="+mj-ea"/>
                <a:cs typeface="+mj-cs"/>
              </a:rPr>
              <a:t>   assess learners in class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sz="3200" dirty="0">
              <a:solidFill>
                <a:schemeClr val="bg1"/>
              </a:solidFill>
              <a:latin typeface="Comic Sans MS" pitchFamily="66" charset="0"/>
              <a:ea typeface="+mj-ea"/>
              <a:cs typeface="+mj-cs"/>
            </a:endParaRP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sz="3200" dirty="0">
              <a:solidFill>
                <a:schemeClr val="bg1"/>
              </a:solidFill>
              <a:latin typeface="Comic Sans MS" pitchFamily="66" charset="0"/>
              <a:ea typeface="+mj-ea"/>
              <a:cs typeface="+mj-cs"/>
            </a:endParaRPr>
          </a:p>
        </p:txBody>
      </p:sp>
      <p:pic>
        <p:nvPicPr>
          <p:cNvPr id="9222" name="Picture 16" descr="http://t0.gstatic.com/images?q=tbn:ANd9GcStPYVl2PcGv_oo6iai0_NBoQBLCY4nIsWIflpq1UEOfa0rLaA&amp;t=1&amp;h=160&amp;w=232&amp;usg=__ASePTPfHyZZ3FTztS-y5_5c1xGs=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313" y="3643313"/>
            <a:ext cx="1157287" cy="671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3" name="Picture 17" descr="http://t0.gstatic.com/images?q=tbn:ANd9GcStPYVl2PcGv_oo6iai0_NBoQBLCY4nIsWIflpq1UEOfa0rLaA&amp;t=1&amp;h=160&amp;w=232&amp;usg=__ASePTPfHyZZ3FTztS-y5_5c1xGs=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313" y="1643063"/>
            <a:ext cx="957262" cy="71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4" name="Picture 18" descr="http://t0.gstatic.com/images?q=tbn:ANd9GcStPYVl2PcGv_oo6iai0_NBoQBLCY4nIsWIflpq1UEOfa0rLaA&amp;t=1&amp;h=160&amp;w=232&amp;usg=__ASePTPfHyZZ3FTztS-y5_5c1xGs=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00813" y="3714750"/>
            <a:ext cx="1157287" cy="671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5" name="Picture 19" descr="http://t0.gstatic.com/images?q=tbn:ANd9GcStPYVl2PcGv_oo6iai0_NBoQBLCY4nIsWIflpq1UEOfa0rLaA&amp;t=1&amp;h=160&amp;w=232&amp;usg=__ASePTPfHyZZ3FTztS-y5_5c1xGs=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86688" y="5143500"/>
            <a:ext cx="1157287" cy="671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285750" y="857250"/>
            <a:ext cx="8429625" cy="4714875"/>
          </a:xfrm>
          <a:prstGeom prst="rect">
            <a:avLst/>
          </a:prstGeom>
        </p:spPr>
        <p:txBody>
          <a:bodyPr anchor="ctr">
            <a:normAutofit lnSpcReduction="1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3600" b="1" dirty="0">
                <a:solidFill>
                  <a:schemeClr val="bg1"/>
                </a:solidFill>
                <a:latin typeface="Comic Sans MS" pitchFamily="66" charset="0"/>
                <a:ea typeface="+mj-ea"/>
                <a:cs typeface="+mj-cs"/>
              </a:rPr>
              <a:t>Mouse Mischief is:</a:t>
            </a:r>
          </a:p>
          <a:p>
            <a:pPr fontAlgn="auto">
              <a:spcAft>
                <a:spcPts val="0"/>
              </a:spcAft>
              <a:defRPr/>
            </a:pPr>
            <a:endParaRPr lang="en-US" sz="3200" dirty="0">
              <a:solidFill>
                <a:schemeClr val="bg1"/>
              </a:solidFill>
              <a:latin typeface="Comic Sans MS" pitchFamily="66" charset="0"/>
              <a:ea typeface="+mj-ea"/>
              <a:cs typeface="+mj-cs"/>
            </a:endParaRP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3200" dirty="0">
                <a:solidFill>
                  <a:schemeClr val="bg1"/>
                </a:solidFill>
                <a:latin typeface="Comic Sans MS" pitchFamily="66" charset="0"/>
                <a:ea typeface="+mj-ea"/>
                <a:cs typeface="+mj-cs"/>
              </a:rPr>
              <a:t>   Free additional application included</a:t>
            </a:r>
          </a:p>
          <a:p>
            <a:pPr fontAlgn="auto">
              <a:spcAft>
                <a:spcPts val="0"/>
              </a:spcAft>
              <a:defRPr/>
            </a:pPr>
            <a:r>
              <a:rPr lang="en-US" sz="3200" dirty="0">
                <a:solidFill>
                  <a:schemeClr val="bg1"/>
                </a:solidFill>
                <a:latin typeface="Comic Sans MS" pitchFamily="66" charset="0"/>
                <a:ea typeface="+mj-ea"/>
                <a:cs typeface="+mj-cs"/>
              </a:rPr>
              <a:t>    with </a:t>
            </a:r>
            <a:r>
              <a:rPr lang="en-US" sz="3200" dirty="0" err="1">
                <a:solidFill>
                  <a:schemeClr val="bg1"/>
                </a:solidFill>
                <a:latin typeface="Comic Sans MS" pitchFamily="66" charset="0"/>
                <a:ea typeface="+mj-ea"/>
                <a:cs typeface="+mj-cs"/>
              </a:rPr>
              <a:t>MicroSoft</a:t>
            </a:r>
            <a:r>
              <a:rPr lang="en-US" sz="3200" dirty="0">
                <a:solidFill>
                  <a:schemeClr val="bg1"/>
                </a:solidFill>
                <a:latin typeface="Comic Sans MS" pitchFamily="66" charset="0"/>
                <a:ea typeface="+mj-ea"/>
                <a:cs typeface="+mj-cs"/>
              </a:rPr>
              <a:t> PowerPoint 2007/2010</a:t>
            </a:r>
          </a:p>
          <a:p>
            <a:pPr fontAlgn="auto">
              <a:spcAft>
                <a:spcPts val="0"/>
              </a:spcAft>
              <a:defRPr/>
            </a:pPr>
            <a:endParaRPr lang="en-US" sz="3200" dirty="0">
              <a:solidFill>
                <a:schemeClr val="bg1"/>
              </a:solidFill>
              <a:latin typeface="Comic Sans MS" pitchFamily="66" charset="0"/>
              <a:ea typeface="+mj-ea"/>
              <a:cs typeface="+mj-cs"/>
            </a:endParaRP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3200" dirty="0">
                <a:solidFill>
                  <a:schemeClr val="bg1"/>
                </a:solidFill>
                <a:latin typeface="Comic Sans MS" pitchFamily="66" charset="0"/>
                <a:ea typeface="+mj-ea"/>
                <a:cs typeface="+mj-cs"/>
              </a:rPr>
              <a:t>   Permits teachers to insert slides with</a:t>
            </a:r>
          </a:p>
          <a:p>
            <a:pPr fontAlgn="auto">
              <a:spcAft>
                <a:spcPts val="0"/>
              </a:spcAft>
              <a:defRPr/>
            </a:pPr>
            <a:r>
              <a:rPr lang="en-US" sz="3200" dirty="0">
                <a:solidFill>
                  <a:schemeClr val="bg1"/>
                </a:solidFill>
                <a:latin typeface="Comic Sans MS" pitchFamily="66" charset="0"/>
                <a:ea typeface="+mj-ea"/>
                <a:cs typeface="+mj-cs"/>
              </a:rPr>
              <a:t>    variety of activities</a:t>
            </a:r>
          </a:p>
          <a:p>
            <a:pPr fontAlgn="auto">
              <a:spcAft>
                <a:spcPts val="0"/>
              </a:spcAft>
              <a:defRPr/>
            </a:pPr>
            <a:endParaRPr lang="en-US" sz="3200" dirty="0">
              <a:solidFill>
                <a:schemeClr val="bg1"/>
              </a:solidFill>
              <a:latin typeface="Comic Sans MS" pitchFamily="66" charset="0"/>
              <a:ea typeface="+mj-ea"/>
              <a:cs typeface="+mj-cs"/>
            </a:endParaRP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3200" dirty="0">
                <a:solidFill>
                  <a:schemeClr val="bg1"/>
                </a:solidFill>
                <a:latin typeface="Comic Sans MS" pitchFamily="66" charset="0"/>
                <a:ea typeface="+mj-ea"/>
                <a:cs typeface="+mj-cs"/>
              </a:rPr>
              <a:t>   Learners participate actively by using</a:t>
            </a:r>
          </a:p>
          <a:p>
            <a:pPr fontAlgn="auto">
              <a:spcAft>
                <a:spcPts val="0"/>
              </a:spcAft>
              <a:defRPr/>
            </a:pPr>
            <a:r>
              <a:rPr lang="en-US" sz="3200" dirty="0">
                <a:solidFill>
                  <a:schemeClr val="bg1"/>
                </a:solidFill>
                <a:latin typeface="Comic Sans MS" pitchFamily="66" charset="0"/>
                <a:ea typeface="+mj-ea"/>
                <a:cs typeface="+mj-cs"/>
              </a:rPr>
              <a:t>    their own mice</a:t>
            </a:r>
          </a:p>
          <a:p>
            <a:pPr fontAlgn="auto">
              <a:spcAft>
                <a:spcPts val="0"/>
              </a:spcAft>
              <a:defRPr/>
            </a:pPr>
            <a:endParaRPr lang="en-US" sz="3200" dirty="0">
              <a:solidFill>
                <a:schemeClr val="bg1"/>
              </a:solidFill>
              <a:latin typeface="Comic Sans MS" pitchFamily="66" charset="0"/>
              <a:ea typeface="+mj-ea"/>
              <a:cs typeface="+mj-cs"/>
            </a:endParaRPr>
          </a:p>
          <a:p>
            <a:pPr fontAlgn="auto">
              <a:spcAft>
                <a:spcPts val="0"/>
              </a:spcAft>
              <a:defRPr/>
            </a:pPr>
            <a:endParaRPr lang="en-US" sz="3200" dirty="0">
              <a:solidFill>
                <a:schemeClr val="bg1"/>
              </a:solidFill>
              <a:latin typeface="Comic Sans MS" pitchFamily="66" charset="0"/>
              <a:ea typeface="+mj-ea"/>
              <a:cs typeface="+mj-cs"/>
            </a:endParaRPr>
          </a:p>
        </p:txBody>
      </p:sp>
      <p:pic>
        <p:nvPicPr>
          <p:cNvPr id="7171" name="Picture 13" descr="http://t0.gstatic.com/images?q=tbn:ANd9GcQ2y69bsNIaJjV0r12V9P7lxeuMB5Q32VUpsxm7tSsKdqvu-Bs&amp;t=1&amp;h=167&amp;w=167&amp;usg=__xSWKSpZTY11HbxD_5Zs7kkxqxLY=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357813" y="4643438"/>
            <a:ext cx="1590675" cy="159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938" y="285750"/>
            <a:ext cx="7715250" cy="500063"/>
          </a:xfrm>
          <a:prstGeom prst="rect">
            <a:avLst/>
          </a:prstGeom>
        </p:spPr>
        <p:txBody>
          <a:bodyPr anchor="ctr"/>
          <a:lstStyle/>
          <a:p>
            <a:pPr algn="ctr" fontAlgn="auto">
              <a:spcAft>
                <a:spcPts val="0"/>
              </a:spcAft>
              <a:defRPr/>
            </a:pPr>
            <a:r>
              <a:rPr lang="en-US" sz="3600" b="1" dirty="0">
                <a:solidFill>
                  <a:schemeClr val="bg1"/>
                </a:solidFill>
                <a:latin typeface="Comic Sans MS" pitchFamily="66" charset="0"/>
                <a:ea typeface="+mj-ea"/>
                <a:cs typeface="+mj-cs"/>
              </a:rPr>
              <a:t>Advantages of MM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71500" y="1357313"/>
            <a:ext cx="8215313" cy="3357562"/>
          </a:xfrm>
          <a:prstGeom prst="rect">
            <a:avLst/>
          </a:prstGeom>
        </p:spPr>
        <p:txBody>
          <a:bodyPr anchor="ctr">
            <a:normAutofit lnSpcReduction="100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3200" dirty="0">
                <a:solidFill>
                  <a:schemeClr val="bg1"/>
                </a:solidFill>
                <a:latin typeface="Comic Sans MS" pitchFamily="66" charset="0"/>
                <a:ea typeface="+mj-ea"/>
                <a:cs typeface="+mj-cs"/>
              </a:rPr>
              <a:t>   learners get immediate feedback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sz="3200" dirty="0">
              <a:solidFill>
                <a:schemeClr val="bg1"/>
              </a:solidFill>
              <a:latin typeface="Comic Sans MS" pitchFamily="66" charset="0"/>
              <a:ea typeface="+mj-ea"/>
              <a:cs typeface="+mj-cs"/>
            </a:endParaRP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3200" dirty="0">
                <a:solidFill>
                  <a:schemeClr val="bg1"/>
                </a:solidFill>
                <a:latin typeface="Comic Sans MS" pitchFamily="66" charset="0"/>
                <a:ea typeface="+mj-ea"/>
                <a:cs typeface="+mj-cs"/>
              </a:rPr>
              <a:t>   good for reviewing lessons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sz="3200" dirty="0">
              <a:solidFill>
                <a:schemeClr val="bg1"/>
              </a:solidFill>
              <a:latin typeface="Comic Sans MS" pitchFamily="66" charset="0"/>
              <a:ea typeface="+mj-ea"/>
              <a:cs typeface="+mj-cs"/>
            </a:endParaRP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3200" dirty="0">
                <a:solidFill>
                  <a:schemeClr val="bg1"/>
                </a:solidFill>
                <a:latin typeface="Comic Sans MS" pitchFamily="66" charset="0"/>
                <a:ea typeface="+mj-ea"/>
                <a:cs typeface="+mj-cs"/>
              </a:rPr>
              <a:t>   learners understand content easier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sz="3200" dirty="0">
              <a:solidFill>
                <a:schemeClr val="bg1"/>
              </a:solidFill>
              <a:latin typeface="Comic Sans MS" pitchFamily="66" charset="0"/>
              <a:ea typeface="+mj-ea"/>
              <a:cs typeface="+mj-cs"/>
            </a:endParaRP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3200" dirty="0">
                <a:solidFill>
                  <a:schemeClr val="bg1"/>
                </a:solidFill>
                <a:latin typeface="Comic Sans MS" pitchFamily="66" charset="0"/>
                <a:ea typeface="+mj-ea"/>
                <a:cs typeface="+mj-cs"/>
              </a:rPr>
              <a:t>   whole class is involved </a:t>
            </a:r>
          </a:p>
        </p:txBody>
      </p:sp>
      <p:pic>
        <p:nvPicPr>
          <p:cNvPr id="10244" name="Picture 3" descr="http://t3.gstatic.com/images?q=tbn:ANd9GcRo-syX1A576v69XogDqm6_nAIvj0fX7jP-cycgkdUOqOnhlt0&amp;t=1&amp;usg=__NR-x5-wGR-JqUCtzU4wATwPK2Kk=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88" y="214313"/>
            <a:ext cx="990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14375" y="428625"/>
            <a:ext cx="8072438" cy="571500"/>
          </a:xfrm>
          <a:prstGeom prst="rect">
            <a:avLst/>
          </a:prstGeom>
        </p:spPr>
        <p:txBody>
          <a:bodyPr anchor="ctr"/>
          <a:lstStyle/>
          <a:p>
            <a:pPr algn="ctr" fontAlgn="auto">
              <a:spcAft>
                <a:spcPts val="0"/>
              </a:spcAft>
              <a:defRPr/>
            </a:pPr>
            <a:r>
              <a:rPr lang="en-US" sz="3600" b="1" dirty="0">
                <a:solidFill>
                  <a:schemeClr val="bg1"/>
                </a:solidFill>
                <a:latin typeface="Comic Sans MS" pitchFamily="66" charset="0"/>
                <a:ea typeface="+mj-ea"/>
                <a:cs typeface="+mj-cs"/>
              </a:rPr>
              <a:t>More advantages of MM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2938" y="1714500"/>
            <a:ext cx="8001000" cy="4143375"/>
          </a:xfrm>
          <a:prstGeom prst="rect">
            <a:avLst/>
          </a:prstGeom>
        </p:spPr>
        <p:txBody>
          <a:bodyPr anchor="ctr">
            <a:normAutofit lnSpcReduction="100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3200" dirty="0">
                <a:solidFill>
                  <a:schemeClr val="bg1"/>
                </a:solidFill>
                <a:latin typeface="Comic Sans MS" pitchFamily="66" charset="0"/>
                <a:ea typeface="+mj-ea"/>
                <a:cs typeface="+mj-cs"/>
              </a:rPr>
              <a:t>   encourages class discussions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sz="3200" dirty="0">
              <a:solidFill>
                <a:schemeClr val="bg1"/>
              </a:solidFill>
              <a:latin typeface="Comic Sans MS" pitchFamily="66" charset="0"/>
              <a:ea typeface="+mj-ea"/>
              <a:cs typeface="+mj-cs"/>
            </a:endParaRP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3200" dirty="0">
                <a:solidFill>
                  <a:schemeClr val="bg1"/>
                </a:solidFill>
                <a:latin typeface="Comic Sans MS" pitchFamily="66" charset="0"/>
                <a:ea typeface="+mj-ea"/>
                <a:cs typeface="+mj-cs"/>
              </a:rPr>
              <a:t>   engages learners through interactivity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sz="3200" dirty="0">
              <a:solidFill>
                <a:schemeClr val="bg1"/>
              </a:solidFill>
              <a:latin typeface="Comic Sans MS" pitchFamily="66" charset="0"/>
              <a:ea typeface="+mj-ea"/>
              <a:cs typeface="+mj-cs"/>
            </a:endParaRP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3200" dirty="0">
                <a:solidFill>
                  <a:schemeClr val="bg1"/>
                </a:solidFill>
                <a:latin typeface="Comic Sans MS" pitchFamily="66" charset="0"/>
                <a:ea typeface="+mj-ea"/>
                <a:cs typeface="+mj-cs"/>
              </a:rPr>
              <a:t>   encourages teamwork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sz="3200" dirty="0">
              <a:solidFill>
                <a:schemeClr val="bg1"/>
              </a:solidFill>
              <a:latin typeface="Comic Sans MS" pitchFamily="66" charset="0"/>
              <a:ea typeface="+mj-ea"/>
              <a:cs typeface="+mj-cs"/>
            </a:endParaRP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3200" dirty="0">
                <a:solidFill>
                  <a:schemeClr val="bg1"/>
                </a:solidFill>
                <a:latin typeface="Comic Sans MS" pitchFamily="66" charset="0"/>
                <a:ea typeface="+mj-ea"/>
                <a:cs typeface="+mj-cs"/>
              </a:rPr>
              <a:t>   improves learning experiences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sz="3200" dirty="0">
              <a:solidFill>
                <a:schemeClr val="bg1"/>
              </a:solidFill>
              <a:latin typeface="Comic Sans MS" pitchFamily="66" charset="0"/>
              <a:ea typeface="+mj-ea"/>
              <a:cs typeface="+mj-cs"/>
            </a:endParaRP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3200" dirty="0">
                <a:solidFill>
                  <a:schemeClr val="bg1"/>
                </a:solidFill>
                <a:latin typeface="Comic Sans MS" pitchFamily="66" charset="0"/>
                <a:ea typeface="+mj-ea"/>
                <a:cs typeface="+mj-cs"/>
              </a:rPr>
              <a:t>   it’s a lot of fun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sz="3200" dirty="0">
              <a:latin typeface="Comic Sans MS" pitchFamily="66" charset="0"/>
              <a:ea typeface="+mj-ea"/>
              <a:cs typeface="+mj-cs"/>
            </a:endParaRP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sz="3200" dirty="0">
              <a:latin typeface="Comic Sans MS" pitchFamily="66" charset="0"/>
              <a:ea typeface="+mj-ea"/>
              <a:cs typeface="+mj-cs"/>
            </a:endParaRPr>
          </a:p>
        </p:txBody>
      </p:sp>
      <p:pic>
        <p:nvPicPr>
          <p:cNvPr id="11268" name="Picture 3" descr="http://t3.gstatic.com/images?q=tbn:ANd9GcRo-syX1A576v69XogDqm6_nAIvj0fX7jP-cycgkdUOqOnhlt0&amp;t=1&amp;usg=__NR-x5-wGR-JqUCtzU4wATwPK2Kk=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313" y="142875"/>
            <a:ext cx="990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0063" y="500063"/>
            <a:ext cx="6215062" cy="142875"/>
          </a:xfrm>
          <a:prstGeom prst="rect">
            <a:avLst/>
          </a:prstGeom>
        </p:spPr>
        <p:txBody>
          <a:bodyPr anchor="ctr">
            <a:normAutofit fontScale="25000" lnSpcReduction="20000"/>
          </a:bodyPr>
          <a:lstStyle/>
          <a:p>
            <a:pPr fontAlgn="auto">
              <a:spcAft>
                <a:spcPts val="0"/>
              </a:spcAft>
              <a:defRPr/>
            </a:pPr>
            <a:endParaRPr lang="en-US" sz="2400" dirty="0">
              <a:latin typeface="Perpetua" pitchFamily="18" charset="0"/>
              <a:ea typeface="+mj-ea"/>
              <a:cs typeface="+mj-cs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42938" y="357188"/>
            <a:ext cx="7858125" cy="642937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3600" b="1" dirty="0">
                <a:solidFill>
                  <a:schemeClr val="bg1"/>
                </a:solidFill>
                <a:latin typeface="Comic Sans MS" pitchFamily="66" charset="0"/>
                <a:ea typeface="+mj-ea"/>
                <a:cs typeface="+mj-cs"/>
              </a:rPr>
              <a:t>Disadvantages of MM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2938" y="1571625"/>
            <a:ext cx="8072437" cy="3786188"/>
          </a:xfrm>
          <a:prstGeom prst="rect">
            <a:avLst/>
          </a:prstGeom>
        </p:spPr>
        <p:txBody>
          <a:bodyPr anchor="ctr">
            <a:normAutofit fontScale="925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3200" dirty="0">
                <a:solidFill>
                  <a:schemeClr val="bg1"/>
                </a:solidFill>
                <a:latin typeface="Comic Sans MS" pitchFamily="66" charset="0"/>
                <a:ea typeface="+mj-ea"/>
                <a:cs typeface="+mj-cs"/>
              </a:rPr>
              <a:t>   large classes can have problems</a:t>
            </a:r>
          </a:p>
          <a:p>
            <a:pPr fontAlgn="auto">
              <a:spcAft>
                <a:spcPts val="0"/>
              </a:spcAft>
              <a:defRPr/>
            </a:pPr>
            <a:r>
              <a:rPr lang="en-US" sz="3200" dirty="0">
                <a:solidFill>
                  <a:schemeClr val="bg1"/>
                </a:solidFill>
                <a:latin typeface="Comic Sans MS" pitchFamily="66" charset="0"/>
                <a:ea typeface="+mj-ea"/>
                <a:cs typeface="+mj-cs"/>
              </a:rPr>
              <a:t>    connecting too many mice to one</a:t>
            </a:r>
          </a:p>
          <a:p>
            <a:pPr fontAlgn="auto">
              <a:spcAft>
                <a:spcPts val="0"/>
              </a:spcAft>
              <a:defRPr/>
            </a:pPr>
            <a:r>
              <a:rPr lang="en-US" sz="3200" dirty="0">
                <a:solidFill>
                  <a:schemeClr val="bg1"/>
                </a:solidFill>
                <a:latin typeface="Comic Sans MS" pitchFamily="66" charset="0"/>
                <a:ea typeface="+mj-ea"/>
                <a:cs typeface="+mj-cs"/>
              </a:rPr>
              <a:t>    computer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3200" dirty="0">
                <a:solidFill>
                  <a:schemeClr val="bg1"/>
                </a:solidFill>
                <a:latin typeface="Comic Sans MS" pitchFamily="66" charset="0"/>
                <a:ea typeface="+mj-ea"/>
                <a:cs typeface="+mj-cs"/>
              </a:rPr>
              <a:t>   learners get distracted, play with</a:t>
            </a:r>
          </a:p>
          <a:p>
            <a:pPr fontAlgn="auto">
              <a:spcAft>
                <a:spcPts val="0"/>
              </a:spcAft>
              <a:defRPr/>
            </a:pPr>
            <a:r>
              <a:rPr lang="en-US" sz="3200" dirty="0">
                <a:solidFill>
                  <a:schemeClr val="bg1"/>
                </a:solidFill>
                <a:latin typeface="Comic Sans MS" pitchFamily="66" charset="0"/>
                <a:ea typeface="+mj-ea"/>
                <a:cs typeface="+mj-cs"/>
              </a:rPr>
              <a:t>    mouse – control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3200" dirty="0">
                <a:solidFill>
                  <a:schemeClr val="bg1"/>
                </a:solidFill>
                <a:latin typeface="Comic Sans MS" pitchFamily="66" charset="0"/>
                <a:ea typeface="+mj-ea"/>
                <a:cs typeface="+mj-cs"/>
              </a:rPr>
              <a:t>   need laptop, data projector, Windows 7,</a:t>
            </a:r>
          </a:p>
          <a:p>
            <a:pPr fontAlgn="auto">
              <a:spcAft>
                <a:spcPts val="0"/>
              </a:spcAft>
              <a:defRPr/>
            </a:pPr>
            <a:r>
              <a:rPr lang="en-US" sz="3200" dirty="0">
                <a:solidFill>
                  <a:schemeClr val="bg1"/>
                </a:solidFill>
                <a:latin typeface="Comic Sans MS" pitchFamily="66" charset="0"/>
                <a:ea typeface="+mj-ea"/>
                <a:cs typeface="+mj-cs"/>
              </a:rPr>
              <a:t>    Office 2007/2010, wireless mice, hubs</a:t>
            </a:r>
          </a:p>
          <a:p>
            <a:pPr fontAlgn="auto">
              <a:spcAft>
                <a:spcPts val="0"/>
              </a:spcAft>
              <a:defRPr/>
            </a:pPr>
            <a:r>
              <a:rPr lang="en-US" sz="3200" dirty="0">
                <a:solidFill>
                  <a:schemeClr val="bg1"/>
                </a:solidFill>
                <a:latin typeface="Comic Sans MS" pitchFamily="66" charset="0"/>
                <a:ea typeface="+mj-ea"/>
                <a:cs typeface="+mj-cs"/>
              </a:rPr>
              <a:t>    with multiple USB ports, batteries</a:t>
            </a:r>
          </a:p>
        </p:txBody>
      </p:sp>
      <p:pic>
        <p:nvPicPr>
          <p:cNvPr id="12293" name="Picture 4" descr="http://t1.gstatic.com/images?q=tbn:ANd9GcSmz_UnhQBEBJruOuFHJgkE4Od_SpwRKXOUR8_lLDzODKPYbW8&amp;t=1&amp;h=174&amp;w=213&amp;usg=__6DPQRvvz5jAZQEzYqG15sO8hqts=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29438" y="142875"/>
            <a:ext cx="2028825" cy="165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928688" y="285750"/>
            <a:ext cx="7215187" cy="500063"/>
          </a:xfrm>
          <a:prstGeom prst="rect">
            <a:avLst/>
          </a:prstGeom>
        </p:spPr>
        <p:txBody>
          <a:bodyPr anchor="ctr"/>
          <a:lstStyle/>
          <a:p>
            <a:pPr algn="ctr" fontAlgn="auto">
              <a:spcAft>
                <a:spcPts val="0"/>
              </a:spcAft>
              <a:defRPr/>
            </a:pPr>
            <a:r>
              <a:rPr lang="en-US" sz="3600" b="1" dirty="0">
                <a:solidFill>
                  <a:schemeClr val="bg1"/>
                </a:solidFill>
                <a:latin typeface="Comic Sans MS" pitchFamily="66" charset="0"/>
                <a:ea typeface="+mj-ea"/>
                <a:cs typeface="+mj-cs"/>
              </a:rPr>
              <a:t>Mouse Mischief setup</a:t>
            </a:r>
          </a:p>
        </p:txBody>
      </p:sp>
      <p:pic>
        <p:nvPicPr>
          <p:cNvPr id="13315" name="Picture 4" descr="C:\Users\Public\Pictures\Sample Pictures\mouse class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55675" y="942975"/>
            <a:ext cx="7231063" cy="4972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ttp://t0.gstatic.com/images?q=tbn:ANd9GcSdbmkCE0RgDMTMiHb-7-msVtQ3RdmMYLV0PPo5-NZbrLfaZ6c&amp;t=1&amp;h=191&amp;w=194&amp;usg=__MWW2aLZgGXFtdJfCGOseVqSFDZg=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500813" y="357188"/>
            <a:ext cx="1847850" cy="181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1071563" y="2643188"/>
            <a:ext cx="7358062" cy="928687"/>
          </a:xfrm>
          <a:prstGeom prst="rect">
            <a:avLst/>
          </a:prstGeom>
        </p:spPr>
        <p:txBody>
          <a:bodyPr anchor="ctr"/>
          <a:lstStyle/>
          <a:p>
            <a:pPr fontAlgn="auto">
              <a:spcAft>
                <a:spcPts val="0"/>
              </a:spcAft>
              <a:defRPr/>
            </a:pPr>
            <a:r>
              <a:rPr lang="en-ZA" sz="3600" b="1" dirty="0">
                <a:solidFill>
                  <a:schemeClr val="bg1"/>
                </a:solidFill>
                <a:latin typeface="Comic Sans MS" pitchFamily="66" charset="0"/>
                <a:ea typeface="+mj-ea"/>
                <a:cs typeface="+mj-cs"/>
              </a:rPr>
              <a:t>Enjoy a mischievous evening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-3.58382E-6 C 0.00834 0.1459 0.0033 0.18729 0.00157 0.41249 C 0.00139 0.43861 -0.00486 0.4689 -0.01597 0.49064 C -0.01996 0.50659 -0.01701 0.49989 -0.02378 0.51168 C -0.02604 0.52116 -0.02882 0.52879 -0.03333 0.53711 C -0.03385 0.54197 -0.0335 0.54729 -0.03489 0.55168 C -0.03628 0.55677 -0.03923 0.56046 -0.04132 0.56463 C -0.04218 0.56648 -0.04201 0.56902 -0.04288 0.57087 C -0.04896 0.58544 -0.04531 0.57457 -0.05086 0.58359 C -0.06736 0.61041 -0.05434 0.59191 -0.0651 0.60694 C -0.06736 0.61619 -0.07326 0.62474 -0.07934 0.63006 C -0.08541 0.64162 -0.09461 0.65018 -0.10486 0.65341 C -0.11336 0.66104 -0.12361 0.66266 -0.13333 0.66613 C -0.13663 0.66705 -0.14288 0.67029 -0.14288 0.67029 C -0.16823 0.6696 -0.19375 0.6696 -0.21927 0.66821 C -0.23507 0.66705 -0.25208 0.65942 -0.26823 0.65757 C -0.32274 0.64347 -0.40121 0.65018 -0.45086 0.64925 C -0.46284 0.64324 -0.47257 0.64208 -0.48576 0.6407 C -0.49357 0.63723 -0.50139 0.6363 -0.50955 0.63445 C -0.53559 0.62821 -0.56128 0.62243 -0.58732 0.61734 C -0.60104 0.60833 -0.61875 0.59376 -0.63333 0.59006 C -0.64097 0.58497 -0.646 0.58174 -0.65399 0.57942 C -0.65833 0.5748 -0.66215 0.56925 -0.66666 0.56463 C -0.66961 0.56139 -0.67621 0.55607 -0.67621 0.55607 C -0.6842 0.54012 -0.67326 0.55908 -0.68593 0.54775 C -0.68732 0.54636 -0.6875 0.54312 -0.68889 0.54127 C -0.69427 0.53388 -0.69705 0.53272 -0.70312 0.52856 C -0.70468 0.52601 -0.70989 0.51746 -0.71111 0.51353 C -0.7125 0.50983 -0.71423 0.50127 -0.71423 0.50127 C -0.71319 0.47885 -0.71354 0.45619 -0.70312 0.43769 C -0.70139 0.42659 -0.69826 0.42312 -0.69531 0.41249 C -0.69305 0.40324 -0.69132 0.39492 -0.68732 0.38705 C -0.68385 0.37203 -0.68628 0.37804 -0.6809 0.36809 C -0.67534 0.3452 -0.68003 0.35353 -0.66979 0.34058 C -0.66649 0.32278 -0.65573 0.30682 -0.646 0.29411 C -0.64548 0.29203 -0.64548 0.28948 -0.64444 0.28763 C -0.64149 0.28278 -0.63402 0.27792 -0.63021 0.27492 C -0.62343 0.2696 -0.6184 0.26405 -0.61111 0.26012 C -0.6059 0.26151 -0.60017 0.26151 -0.59531 0.26451 C -0.58489 0.27098 -0.58194 0.28925 -0.57621 0.30035 C -0.56284 0.3274 -0.58038 0.2837 -0.56823 0.31515 C -0.56944 0.34081 -0.56441 0.34983 -0.57777 0.36162 C -0.58333 0.37318 -0.58958 0.37642 -0.59843 0.38289 C -0.61232 0.39307 -0.59843 0.38636 -0.60955 0.39122 C -0.61857 0.38983 -0.6276 0.39029 -0.63489 0.38058 C -0.63854 0.37572 -0.64149 0.36925 -0.646 0.36578 C -0.64757 0.36463 -0.65642 0.35792 -0.65868 0.35538 C -0.66666 0.34659 -0.65989 0.35029 -0.66823 0.34682 C -0.67725 0.32971 -0.66562 0.34914 -0.67621 0.3385 C -0.67916 0.33549 -0.68107 0.33041 -0.6842 0.32786 C -0.6868 0.32578 -0.68941 0.3237 -0.69218 0.32139 C -0.70086 0.31353 -0.7092 0.30266 -0.71753 0.29411 C -0.74132 0.26983 -0.75243 0.23052 -0.77309 0.20301 C -0.77812 0.18266 -0.76979 0.21341 -0.77934 0.19052 C -0.7809 0.18636 -0.78125 0.18197 -0.78264 0.17781 C -0.7835 0.17549 -0.78472 0.17341 -0.78576 0.17133 C -0.7875 0.15954 -0.78923 0.14682 -0.79201 0.13549 C -0.79132 0.11861 -0.7934 0.10058 -0.78889 0.08463 C -0.78229 0.06058 -0.76771 0.03538 -0.75399 0.01711 C -0.75156 0.00671 -0.74427 -0.00115 -0.73975 -0.0104 C -0.73576 -0.01849 -0.73455 -0.03121 -0.73177 -0.04 C -0.72639 -0.0578 -0.72413 -0.06497 -0.71423 -0.07815 C -0.70989 -0.09271 -0.70121 -0.10404 -0.69375 -0.11607 C -0.6901 -0.12231 -0.68264 -0.13503 -0.68264 -0.13503 C -0.67812 -0.15167 -0.65902 -0.17387 -0.646 -0.17942 C -0.64392 -0.17919 -0.62864 -0.17803 -0.62378 -0.17526 C -0.621 -0.17364 -0.61875 -0.17063 -0.61597 -0.16902 C -0.60295 -0.16115 -0.59027 -0.15491 -0.57777 -0.14566 C -0.57014 -0.13988 -0.56111 -0.13826 -0.55399 -0.13086 C -0.54149 -0.11769 -0.52864 -0.10636 -0.51423 -0.09711 C -0.51128 -0.08508 -0.51423 -0.03399 -0.51423 -0.02728 " pathEditMode="relative" ptsTypes="ffffffffffffffffffffffffffffffffffffffffffffffffffffffffffffffffffffffA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PM_the_chalkboard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Metro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/>
      <a:bodyPr vert="horz" lIns="91440" tIns="45720" rIns="91440" bIns="45720" rtlCol="0" anchor="ctr">
        <a:normAutofit/>
      </a:bodyPr>
      <a:lstStyle>
        <a:defPPr marL="0" marR="0" indent="0" algn="l" defTabSz="914400" rtl="0" eaLnBrk="1" fontAlgn="auto" latinLnBrk="0" hangingPunct="1">
          <a:lnSpc>
            <a:spcPct val="100000"/>
          </a:lnSpc>
          <a:spcBef>
            <a:spcPct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kern="1200" cap="none" spc="0" normalizeH="0" baseline="0" noProof="0" dirty="0" smtClean="0">
            <a:ln>
              <a:noFill/>
            </a:ln>
            <a:solidFill>
              <a:schemeClr val="tx1"/>
            </a:solidFill>
            <a:effectLst/>
            <a:uLnTx/>
            <a:uFillTx/>
            <a:latin typeface="Perpetua" pitchFamily="18" charset="0"/>
            <a:ea typeface="+mj-ea"/>
            <a:cs typeface="+mj-cs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76AFA805-4404-47D2-A142-C3A37E84F337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PM_the_chalkboard</Template>
  <TotalTime>366</TotalTime>
  <Words>223</Words>
  <Application>Microsoft Office PowerPoint</Application>
  <PresentationFormat>On-screen Show (4:3)</PresentationFormat>
  <Paragraphs>69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Arial</vt:lpstr>
      <vt:lpstr>Comic Sans MS</vt:lpstr>
      <vt:lpstr>Perpetua</vt:lpstr>
      <vt:lpstr>Segoe UI</vt:lpstr>
      <vt:lpstr>Calibri</vt:lpstr>
      <vt:lpstr>PM_the_chalkboard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North-West University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Chalkboard</dc:title>
  <dc:creator>name</dc:creator>
  <cp:lastModifiedBy>name</cp:lastModifiedBy>
  <cp:revision>28</cp:revision>
  <dcterms:created xsi:type="dcterms:W3CDTF">2010-09-07T11:33:17Z</dcterms:created>
  <dcterms:modified xsi:type="dcterms:W3CDTF">2011-06-09T11:01:57Z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TC101857271</vt:lpwstr>
  </property>
</Properties>
</file>